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74DDE-4154-D546-397B-FAF89A176887}" name="Woodyard, Travis" initials="TW" userId="S::twoodyard@pa.gov::bb8d9029-6677-425d-9dc0-0852ebca8ee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DDD"/>
    <a:srgbClr val="80AED0"/>
    <a:srgbClr val="80AEE6"/>
    <a:srgbClr val="80AEE0"/>
    <a:srgbClr val="80AEEA"/>
    <a:srgbClr val="00B0E6"/>
    <a:srgbClr val="00B0ED"/>
    <a:srgbClr val="80AED5"/>
    <a:srgbClr val="013E7F"/>
    <a:srgbClr val="7EA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31784-B5C9-4C52-9079-B220616D4162}" v="18" dt="2025-01-28T20:10:19.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068"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mbrun, Katherine" userId="5fcf26fa-e017-44a3-ac1b-a1e543c0d3c0" providerId="ADAL" clId="{A8E31784-B5C9-4C52-9079-B220616D4162}"/>
    <pc:docChg chg="undo custSel addSld delSld modSld">
      <pc:chgData name="Zumbrun, Katherine" userId="5fcf26fa-e017-44a3-ac1b-a1e543c0d3c0" providerId="ADAL" clId="{A8E31784-B5C9-4C52-9079-B220616D4162}" dt="2025-01-28T20:10:31.291" v="2085" actId="5793"/>
      <pc:docMkLst>
        <pc:docMk/>
      </pc:docMkLst>
      <pc:sldChg chg="modSp mod">
        <pc:chgData name="Zumbrun, Katherine" userId="5fcf26fa-e017-44a3-ac1b-a1e543c0d3c0" providerId="ADAL" clId="{A8E31784-B5C9-4C52-9079-B220616D4162}" dt="2025-01-28T15:47:15.917" v="1924" actId="20577"/>
        <pc:sldMkLst>
          <pc:docMk/>
          <pc:sldMk cId="3560217725" sldId="256"/>
        </pc:sldMkLst>
        <pc:spChg chg="mod">
          <ac:chgData name="Zumbrun, Katherine" userId="5fcf26fa-e017-44a3-ac1b-a1e543c0d3c0" providerId="ADAL" clId="{A8E31784-B5C9-4C52-9079-B220616D4162}" dt="2025-01-28T15:47:15.917" v="1924" actId="20577"/>
          <ac:spMkLst>
            <pc:docMk/>
            <pc:sldMk cId="3560217725" sldId="256"/>
            <ac:spMk id="8" creationId="{30D5A0D5-2D14-EFF3-33F5-6589BBC0DF0E}"/>
          </ac:spMkLst>
        </pc:spChg>
      </pc:sldChg>
      <pc:sldChg chg="addSp delSp modSp mod">
        <pc:chgData name="Zumbrun, Katherine" userId="5fcf26fa-e017-44a3-ac1b-a1e543c0d3c0" providerId="ADAL" clId="{A8E31784-B5C9-4C52-9079-B220616D4162}" dt="2025-01-28T20:10:31.291" v="2085" actId="5793"/>
        <pc:sldMkLst>
          <pc:docMk/>
          <pc:sldMk cId="191303184" sldId="259"/>
        </pc:sldMkLst>
        <pc:spChg chg="mod">
          <ac:chgData name="Zumbrun, Katherine" userId="5fcf26fa-e017-44a3-ac1b-a1e543c0d3c0" providerId="ADAL" clId="{A8E31784-B5C9-4C52-9079-B220616D4162}" dt="2025-01-28T20:10:31.291" v="2085" actId="5793"/>
          <ac:spMkLst>
            <pc:docMk/>
            <pc:sldMk cId="191303184" sldId="259"/>
            <ac:spMk id="3" creationId="{6C62927C-6D1E-BD23-7D10-A2A7981EF885}"/>
          </ac:spMkLst>
        </pc:spChg>
        <pc:picChg chg="add mod">
          <ac:chgData name="Zumbrun, Katherine" userId="5fcf26fa-e017-44a3-ac1b-a1e543c0d3c0" providerId="ADAL" clId="{A8E31784-B5C9-4C52-9079-B220616D4162}" dt="2025-01-28T20:10:26.648" v="2084" actId="14100"/>
          <ac:picMkLst>
            <pc:docMk/>
            <pc:sldMk cId="191303184" sldId="259"/>
            <ac:picMk id="6" creationId="{912C41F2-87B0-4DEC-D78E-5185DE6967F5}"/>
          </ac:picMkLst>
        </pc:picChg>
        <pc:picChg chg="del">
          <ac:chgData name="Zumbrun, Katherine" userId="5fcf26fa-e017-44a3-ac1b-a1e543c0d3c0" providerId="ADAL" clId="{A8E31784-B5C9-4C52-9079-B220616D4162}" dt="2025-01-28T20:09:55.680" v="1984" actId="21"/>
          <ac:picMkLst>
            <pc:docMk/>
            <pc:sldMk cId="191303184" sldId="259"/>
            <ac:picMk id="9" creationId="{54A22244-7448-8771-7F04-5A367F8D7312}"/>
          </ac:picMkLst>
        </pc:picChg>
      </pc:sldChg>
      <pc:sldChg chg="addSp modSp mod">
        <pc:chgData name="Zumbrun, Katherine" userId="5fcf26fa-e017-44a3-ac1b-a1e543c0d3c0" providerId="ADAL" clId="{A8E31784-B5C9-4C52-9079-B220616D4162}" dt="2025-01-27T22:01:00.096" v="1837" actId="1076"/>
        <pc:sldMkLst>
          <pc:docMk/>
          <pc:sldMk cId="3552554733" sldId="261"/>
        </pc:sldMkLst>
        <pc:picChg chg="add mod">
          <ac:chgData name="Zumbrun, Katherine" userId="5fcf26fa-e017-44a3-ac1b-a1e543c0d3c0" providerId="ADAL" clId="{A8E31784-B5C9-4C52-9079-B220616D4162}" dt="2025-01-27T22:01:00.096" v="1837" actId="1076"/>
          <ac:picMkLst>
            <pc:docMk/>
            <pc:sldMk cId="3552554733" sldId="261"/>
            <ac:picMk id="25" creationId="{F254CC8B-FF40-7D79-541F-006AAC789A72}"/>
          </ac:picMkLst>
        </pc:picChg>
      </pc:sldChg>
      <pc:sldChg chg="addSp modSp mod">
        <pc:chgData name="Zumbrun, Katherine" userId="5fcf26fa-e017-44a3-ac1b-a1e543c0d3c0" providerId="ADAL" clId="{A8E31784-B5C9-4C52-9079-B220616D4162}" dt="2025-01-27T22:01:10.284" v="1839" actId="1076"/>
        <pc:sldMkLst>
          <pc:docMk/>
          <pc:sldMk cId="1571783624" sldId="262"/>
        </pc:sldMkLst>
        <pc:picChg chg="add mod">
          <ac:chgData name="Zumbrun, Katherine" userId="5fcf26fa-e017-44a3-ac1b-a1e543c0d3c0" providerId="ADAL" clId="{A8E31784-B5C9-4C52-9079-B220616D4162}" dt="2025-01-27T22:01:10.284" v="1839" actId="1076"/>
          <ac:picMkLst>
            <pc:docMk/>
            <pc:sldMk cId="1571783624" sldId="262"/>
            <ac:picMk id="10" creationId="{3ACBB61F-0C57-5805-DD2D-9BB964C426E2}"/>
          </ac:picMkLst>
        </pc:picChg>
      </pc:sldChg>
      <pc:sldChg chg="addSp modSp mod">
        <pc:chgData name="Zumbrun, Katherine" userId="5fcf26fa-e017-44a3-ac1b-a1e543c0d3c0" providerId="ADAL" clId="{A8E31784-B5C9-4C52-9079-B220616D4162}" dt="2025-01-27T22:01:23.142" v="1841" actId="1076"/>
        <pc:sldMkLst>
          <pc:docMk/>
          <pc:sldMk cId="2292440555" sldId="263"/>
        </pc:sldMkLst>
        <pc:picChg chg="add mod">
          <ac:chgData name="Zumbrun, Katherine" userId="5fcf26fa-e017-44a3-ac1b-a1e543c0d3c0" providerId="ADAL" clId="{A8E31784-B5C9-4C52-9079-B220616D4162}" dt="2025-01-27T22:01:23.142" v="1841" actId="1076"/>
          <ac:picMkLst>
            <pc:docMk/>
            <pc:sldMk cId="2292440555" sldId="263"/>
            <ac:picMk id="8" creationId="{1401602D-5277-C330-3C86-1E47CD1A330C}"/>
          </ac:picMkLst>
        </pc:picChg>
      </pc:sldChg>
      <pc:sldChg chg="addSp delSp modSp new mod">
        <pc:chgData name="Zumbrun, Katherine" userId="5fcf26fa-e017-44a3-ac1b-a1e543c0d3c0" providerId="ADAL" clId="{A8E31784-B5C9-4C52-9079-B220616D4162}" dt="2025-01-27T22:01:31.150" v="1843" actId="1076"/>
        <pc:sldMkLst>
          <pc:docMk/>
          <pc:sldMk cId="2663693573" sldId="264"/>
        </pc:sldMkLst>
        <pc:spChg chg="mod">
          <ac:chgData name="Zumbrun, Katherine" userId="5fcf26fa-e017-44a3-ac1b-a1e543c0d3c0" providerId="ADAL" clId="{A8E31784-B5C9-4C52-9079-B220616D4162}" dt="2025-01-27T19:33:23.953" v="1"/>
          <ac:spMkLst>
            <pc:docMk/>
            <pc:sldMk cId="2663693573" sldId="264"/>
            <ac:spMk id="2" creationId="{7682C808-80C2-2026-E33F-81700429AA38}"/>
          </ac:spMkLst>
        </pc:spChg>
        <pc:spChg chg="add del mod">
          <ac:chgData name="Zumbrun, Katherine" userId="5fcf26fa-e017-44a3-ac1b-a1e543c0d3c0" providerId="ADAL" clId="{A8E31784-B5C9-4C52-9079-B220616D4162}" dt="2025-01-27T19:34:55.182" v="137"/>
          <ac:spMkLst>
            <pc:docMk/>
            <pc:sldMk cId="2663693573" sldId="264"/>
            <ac:spMk id="3" creationId="{F9A2FB2C-2CD1-6525-264F-D82252745BDC}"/>
          </ac:spMkLst>
        </pc:spChg>
        <pc:picChg chg="add mod">
          <ac:chgData name="Zumbrun, Katherine" userId="5fcf26fa-e017-44a3-ac1b-a1e543c0d3c0" providerId="ADAL" clId="{A8E31784-B5C9-4C52-9079-B220616D4162}" dt="2025-01-27T19:35:32.327" v="140" actId="1076"/>
          <ac:picMkLst>
            <pc:docMk/>
            <pc:sldMk cId="2663693573" sldId="264"/>
            <ac:picMk id="6" creationId="{8E4122B2-47E8-FC49-91FF-436F5ABAD809}"/>
          </ac:picMkLst>
        </pc:picChg>
        <pc:picChg chg="add mod">
          <ac:chgData name="Zumbrun, Katherine" userId="5fcf26fa-e017-44a3-ac1b-a1e543c0d3c0" providerId="ADAL" clId="{A8E31784-B5C9-4C52-9079-B220616D4162}" dt="2025-01-27T22:01:31.150" v="1843" actId="1076"/>
          <ac:picMkLst>
            <pc:docMk/>
            <pc:sldMk cId="2663693573" sldId="264"/>
            <ac:picMk id="7" creationId="{EEA1F100-BC5B-13FD-D56F-51EDA5311AA5}"/>
          </ac:picMkLst>
        </pc:picChg>
      </pc:sldChg>
      <pc:sldChg chg="addSp modSp new mod">
        <pc:chgData name="Zumbrun, Katherine" userId="5fcf26fa-e017-44a3-ac1b-a1e543c0d3c0" providerId="ADAL" clId="{A8E31784-B5C9-4C52-9079-B220616D4162}" dt="2025-01-27T19:39:04.330" v="258" actId="1076"/>
        <pc:sldMkLst>
          <pc:docMk/>
          <pc:sldMk cId="3410355973" sldId="265"/>
        </pc:sldMkLst>
        <pc:spChg chg="mod">
          <ac:chgData name="Zumbrun, Katherine" userId="5fcf26fa-e017-44a3-ac1b-a1e543c0d3c0" providerId="ADAL" clId="{A8E31784-B5C9-4C52-9079-B220616D4162}" dt="2025-01-27T19:36:14.535" v="142"/>
          <ac:spMkLst>
            <pc:docMk/>
            <pc:sldMk cId="3410355973" sldId="265"/>
            <ac:spMk id="2" creationId="{019A7ED1-4020-BA90-D57C-EF33A7B4DDC8}"/>
          </ac:spMkLst>
        </pc:spChg>
        <pc:spChg chg="mod">
          <ac:chgData name="Zumbrun, Katherine" userId="5fcf26fa-e017-44a3-ac1b-a1e543c0d3c0" providerId="ADAL" clId="{A8E31784-B5C9-4C52-9079-B220616D4162}" dt="2025-01-27T19:37:35.880" v="198" actId="20577"/>
          <ac:spMkLst>
            <pc:docMk/>
            <pc:sldMk cId="3410355973" sldId="265"/>
            <ac:spMk id="3" creationId="{FA5D1450-7F9F-4317-2FB5-E466032BDBF1}"/>
          </ac:spMkLst>
        </pc:spChg>
        <pc:picChg chg="add mod">
          <ac:chgData name="Zumbrun, Katherine" userId="5fcf26fa-e017-44a3-ac1b-a1e543c0d3c0" providerId="ADAL" clId="{A8E31784-B5C9-4C52-9079-B220616D4162}" dt="2025-01-27T19:39:04.330" v="258" actId="1076"/>
          <ac:picMkLst>
            <pc:docMk/>
            <pc:sldMk cId="3410355973" sldId="265"/>
            <ac:picMk id="6" creationId="{93AE5AF7-8EF6-EBE0-2174-1B3DD9667B54}"/>
          </ac:picMkLst>
        </pc:picChg>
      </pc:sldChg>
      <pc:sldChg chg="addSp modSp new mod">
        <pc:chgData name="Zumbrun, Katherine" userId="5fcf26fa-e017-44a3-ac1b-a1e543c0d3c0" providerId="ADAL" clId="{A8E31784-B5C9-4C52-9079-B220616D4162}" dt="2025-01-27T19:41:40.406" v="460" actId="1076"/>
        <pc:sldMkLst>
          <pc:docMk/>
          <pc:sldMk cId="910546386" sldId="266"/>
        </pc:sldMkLst>
        <pc:spChg chg="mod">
          <ac:chgData name="Zumbrun, Katherine" userId="5fcf26fa-e017-44a3-ac1b-a1e543c0d3c0" providerId="ADAL" clId="{A8E31784-B5C9-4C52-9079-B220616D4162}" dt="2025-01-27T19:39:47.337" v="260"/>
          <ac:spMkLst>
            <pc:docMk/>
            <pc:sldMk cId="910546386" sldId="266"/>
            <ac:spMk id="2" creationId="{4664D737-9992-0057-1A42-C5490486621B}"/>
          </ac:spMkLst>
        </pc:spChg>
        <pc:spChg chg="mod">
          <ac:chgData name="Zumbrun, Katherine" userId="5fcf26fa-e017-44a3-ac1b-a1e543c0d3c0" providerId="ADAL" clId="{A8E31784-B5C9-4C52-9079-B220616D4162}" dt="2025-01-27T19:41:22.068" v="456" actId="20577"/>
          <ac:spMkLst>
            <pc:docMk/>
            <pc:sldMk cId="910546386" sldId="266"/>
            <ac:spMk id="3" creationId="{8B6C4F80-77CA-DCCD-9F9D-3F1872BA4483}"/>
          </ac:spMkLst>
        </pc:spChg>
        <pc:picChg chg="add mod">
          <ac:chgData name="Zumbrun, Katherine" userId="5fcf26fa-e017-44a3-ac1b-a1e543c0d3c0" providerId="ADAL" clId="{A8E31784-B5C9-4C52-9079-B220616D4162}" dt="2025-01-27T19:41:40.406" v="460" actId="1076"/>
          <ac:picMkLst>
            <pc:docMk/>
            <pc:sldMk cId="910546386" sldId="266"/>
            <ac:picMk id="6" creationId="{961D4643-2DA3-65BA-7B77-04569C72ED8C}"/>
          </ac:picMkLst>
        </pc:picChg>
      </pc:sldChg>
      <pc:sldChg chg="addSp modSp new mod">
        <pc:chgData name="Zumbrun, Katherine" userId="5fcf26fa-e017-44a3-ac1b-a1e543c0d3c0" providerId="ADAL" clId="{A8E31784-B5C9-4C52-9079-B220616D4162}" dt="2025-01-27T19:47:32.588" v="567" actId="14100"/>
        <pc:sldMkLst>
          <pc:docMk/>
          <pc:sldMk cId="1134008740" sldId="267"/>
        </pc:sldMkLst>
        <pc:spChg chg="mod">
          <ac:chgData name="Zumbrun, Katherine" userId="5fcf26fa-e017-44a3-ac1b-a1e543c0d3c0" providerId="ADAL" clId="{A8E31784-B5C9-4C52-9079-B220616D4162}" dt="2025-01-27T19:45:51.544" v="462"/>
          <ac:spMkLst>
            <pc:docMk/>
            <pc:sldMk cId="1134008740" sldId="267"/>
            <ac:spMk id="2" creationId="{C439AB8B-968E-7A64-949C-D722B785CFF1}"/>
          </ac:spMkLst>
        </pc:spChg>
        <pc:spChg chg="mod">
          <ac:chgData name="Zumbrun, Katherine" userId="5fcf26fa-e017-44a3-ac1b-a1e543c0d3c0" providerId="ADAL" clId="{A8E31784-B5C9-4C52-9079-B220616D4162}" dt="2025-01-27T19:47:17.901" v="561" actId="20577"/>
          <ac:spMkLst>
            <pc:docMk/>
            <pc:sldMk cId="1134008740" sldId="267"/>
            <ac:spMk id="3" creationId="{E5CBA7D2-6F85-EB8C-017A-8EB3AE41DB8D}"/>
          </ac:spMkLst>
        </pc:spChg>
        <pc:picChg chg="add mod">
          <ac:chgData name="Zumbrun, Katherine" userId="5fcf26fa-e017-44a3-ac1b-a1e543c0d3c0" providerId="ADAL" clId="{A8E31784-B5C9-4C52-9079-B220616D4162}" dt="2025-01-27T19:47:32.588" v="567" actId="14100"/>
          <ac:picMkLst>
            <pc:docMk/>
            <pc:sldMk cId="1134008740" sldId="267"/>
            <ac:picMk id="7" creationId="{77AFD858-270B-1E4F-E3B3-B31BD441D852}"/>
          </ac:picMkLst>
        </pc:picChg>
      </pc:sldChg>
      <pc:sldChg chg="modSp new mod">
        <pc:chgData name="Zumbrun, Katherine" userId="5fcf26fa-e017-44a3-ac1b-a1e543c0d3c0" providerId="ADAL" clId="{A8E31784-B5C9-4C52-9079-B220616D4162}" dt="2025-01-28T19:43:04.513" v="1926" actId="6549"/>
        <pc:sldMkLst>
          <pc:docMk/>
          <pc:sldMk cId="1427032860" sldId="268"/>
        </pc:sldMkLst>
        <pc:spChg chg="mod">
          <ac:chgData name="Zumbrun, Katherine" userId="5fcf26fa-e017-44a3-ac1b-a1e543c0d3c0" providerId="ADAL" clId="{A8E31784-B5C9-4C52-9079-B220616D4162}" dt="2025-01-27T19:49:20.247" v="569"/>
          <ac:spMkLst>
            <pc:docMk/>
            <pc:sldMk cId="1427032860" sldId="268"/>
            <ac:spMk id="2" creationId="{90D94254-135C-756F-93D3-58559B0178FC}"/>
          </ac:spMkLst>
        </pc:spChg>
        <pc:spChg chg="mod">
          <ac:chgData name="Zumbrun, Katherine" userId="5fcf26fa-e017-44a3-ac1b-a1e543c0d3c0" providerId="ADAL" clId="{A8E31784-B5C9-4C52-9079-B220616D4162}" dt="2025-01-28T19:43:04.513" v="1926" actId="6549"/>
          <ac:spMkLst>
            <pc:docMk/>
            <pc:sldMk cId="1427032860" sldId="268"/>
            <ac:spMk id="3" creationId="{49A27E88-FFDB-DE6A-243C-B154FEABD8D8}"/>
          </ac:spMkLst>
        </pc:spChg>
      </pc:sldChg>
      <pc:sldChg chg="addSp modSp new mod">
        <pc:chgData name="Zumbrun, Katherine" userId="5fcf26fa-e017-44a3-ac1b-a1e543c0d3c0" providerId="ADAL" clId="{A8E31784-B5C9-4C52-9079-B220616D4162}" dt="2025-01-27T22:02:11.970" v="1847" actId="1076"/>
        <pc:sldMkLst>
          <pc:docMk/>
          <pc:sldMk cId="1572953746" sldId="269"/>
        </pc:sldMkLst>
        <pc:spChg chg="mod">
          <ac:chgData name="Zumbrun, Katherine" userId="5fcf26fa-e017-44a3-ac1b-a1e543c0d3c0" providerId="ADAL" clId="{A8E31784-B5C9-4C52-9079-B220616D4162}" dt="2025-01-27T20:07:55.065" v="1132" actId="1076"/>
          <ac:spMkLst>
            <pc:docMk/>
            <pc:sldMk cId="1572953746" sldId="269"/>
            <ac:spMk id="2" creationId="{041DC0D7-2872-F9D1-D4DE-2E368012832F}"/>
          </ac:spMkLst>
        </pc:spChg>
        <pc:spChg chg="mod">
          <ac:chgData name="Zumbrun, Katherine" userId="5fcf26fa-e017-44a3-ac1b-a1e543c0d3c0" providerId="ADAL" clId="{A8E31784-B5C9-4C52-9079-B220616D4162}" dt="2025-01-27T20:05:24.755" v="1130" actId="20577"/>
          <ac:spMkLst>
            <pc:docMk/>
            <pc:sldMk cId="1572953746" sldId="269"/>
            <ac:spMk id="3" creationId="{28B91677-0AC4-48E4-3C54-73E5692CCDB9}"/>
          </ac:spMkLst>
        </pc:spChg>
        <pc:picChg chg="add mod">
          <ac:chgData name="Zumbrun, Katherine" userId="5fcf26fa-e017-44a3-ac1b-a1e543c0d3c0" providerId="ADAL" clId="{A8E31784-B5C9-4C52-9079-B220616D4162}" dt="2025-01-27T20:05:14.224" v="1129" actId="1076"/>
          <ac:picMkLst>
            <pc:docMk/>
            <pc:sldMk cId="1572953746" sldId="269"/>
            <ac:picMk id="6" creationId="{23BE36CD-572D-EC79-D1B8-6D3BDF79D0CA}"/>
          </ac:picMkLst>
        </pc:picChg>
        <pc:picChg chg="add mod">
          <ac:chgData name="Zumbrun, Katherine" userId="5fcf26fa-e017-44a3-ac1b-a1e543c0d3c0" providerId="ADAL" clId="{A8E31784-B5C9-4C52-9079-B220616D4162}" dt="2025-01-27T22:02:11.970" v="1847" actId="1076"/>
          <ac:picMkLst>
            <pc:docMk/>
            <pc:sldMk cId="1572953746" sldId="269"/>
            <ac:picMk id="7" creationId="{A87726B9-737A-82A1-78D4-20F1C0AAFF9E}"/>
          </ac:picMkLst>
        </pc:picChg>
      </pc:sldChg>
      <pc:sldChg chg="addSp modSp new mod">
        <pc:chgData name="Zumbrun, Katherine" userId="5fcf26fa-e017-44a3-ac1b-a1e543c0d3c0" providerId="ADAL" clId="{A8E31784-B5C9-4C52-9079-B220616D4162}" dt="2025-01-27T20:10:21.325" v="1247" actId="20577"/>
        <pc:sldMkLst>
          <pc:docMk/>
          <pc:sldMk cId="2761912134" sldId="270"/>
        </pc:sldMkLst>
        <pc:spChg chg="mod">
          <ac:chgData name="Zumbrun, Katherine" userId="5fcf26fa-e017-44a3-ac1b-a1e543c0d3c0" providerId="ADAL" clId="{A8E31784-B5C9-4C52-9079-B220616D4162}" dt="2025-01-27T20:08:02.696" v="1133"/>
          <ac:spMkLst>
            <pc:docMk/>
            <pc:sldMk cId="2761912134" sldId="270"/>
            <ac:spMk id="2" creationId="{ECB5F407-3D0B-B842-ED07-BA3A6FF695E8}"/>
          </ac:spMkLst>
        </pc:spChg>
        <pc:spChg chg="mod">
          <ac:chgData name="Zumbrun, Katherine" userId="5fcf26fa-e017-44a3-ac1b-a1e543c0d3c0" providerId="ADAL" clId="{A8E31784-B5C9-4C52-9079-B220616D4162}" dt="2025-01-27T20:10:21.325" v="1247" actId="20577"/>
          <ac:spMkLst>
            <pc:docMk/>
            <pc:sldMk cId="2761912134" sldId="270"/>
            <ac:spMk id="3" creationId="{DF1A642D-BF31-81F7-DB97-A9626CE14938}"/>
          </ac:spMkLst>
        </pc:spChg>
        <pc:picChg chg="add mod">
          <ac:chgData name="Zumbrun, Katherine" userId="5fcf26fa-e017-44a3-ac1b-a1e543c0d3c0" providerId="ADAL" clId="{A8E31784-B5C9-4C52-9079-B220616D4162}" dt="2025-01-27T20:09:46.919" v="1237" actId="14100"/>
          <ac:picMkLst>
            <pc:docMk/>
            <pc:sldMk cId="2761912134" sldId="270"/>
            <ac:picMk id="6" creationId="{8742BFCC-487E-75E2-D47B-6495DE3AA6A9}"/>
          </ac:picMkLst>
        </pc:picChg>
      </pc:sldChg>
      <pc:sldChg chg="addSp modSp new mod">
        <pc:chgData name="Zumbrun, Katherine" userId="5fcf26fa-e017-44a3-ac1b-a1e543c0d3c0" providerId="ADAL" clId="{A8E31784-B5C9-4C52-9079-B220616D4162}" dt="2025-01-27T22:01:53.731" v="1845" actId="1076"/>
        <pc:sldMkLst>
          <pc:docMk/>
          <pc:sldMk cId="3263917411" sldId="271"/>
        </pc:sldMkLst>
        <pc:spChg chg="mod">
          <ac:chgData name="Zumbrun, Katherine" userId="5fcf26fa-e017-44a3-ac1b-a1e543c0d3c0" providerId="ADAL" clId="{A8E31784-B5C9-4C52-9079-B220616D4162}" dt="2025-01-27T20:12:13.107" v="1249"/>
          <ac:spMkLst>
            <pc:docMk/>
            <pc:sldMk cId="3263917411" sldId="271"/>
            <ac:spMk id="2" creationId="{A668FE8E-C486-A98A-BA34-94CA0345DC2C}"/>
          </ac:spMkLst>
        </pc:spChg>
        <pc:spChg chg="mod">
          <ac:chgData name="Zumbrun, Katherine" userId="5fcf26fa-e017-44a3-ac1b-a1e543c0d3c0" providerId="ADAL" clId="{A8E31784-B5C9-4C52-9079-B220616D4162}" dt="2025-01-27T20:13:19.529" v="1327" actId="20577"/>
          <ac:spMkLst>
            <pc:docMk/>
            <pc:sldMk cId="3263917411" sldId="271"/>
            <ac:spMk id="3" creationId="{40BDD3FD-DB09-D21B-2961-21713735900F}"/>
          </ac:spMkLst>
        </pc:spChg>
        <pc:picChg chg="add mod">
          <ac:chgData name="Zumbrun, Katherine" userId="5fcf26fa-e017-44a3-ac1b-a1e543c0d3c0" providerId="ADAL" clId="{A8E31784-B5C9-4C52-9079-B220616D4162}" dt="2025-01-27T20:13:29.684" v="1332" actId="14100"/>
          <ac:picMkLst>
            <pc:docMk/>
            <pc:sldMk cId="3263917411" sldId="271"/>
            <ac:picMk id="6" creationId="{A035B2E9-4D7F-60A1-0ED6-55BA55282AE8}"/>
          </ac:picMkLst>
        </pc:picChg>
        <pc:picChg chg="add mod">
          <ac:chgData name="Zumbrun, Katherine" userId="5fcf26fa-e017-44a3-ac1b-a1e543c0d3c0" providerId="ADAL" clId="{A8E31784-B5C9-4C52-9079-B220616D4162}" dt="2025-01-27T22:01:53.731" v="1845" actId="1076"/>
          <ac:picMkLst>
            <pc:docMk/>
            <pc:sldMk cId="3263917411" sldId="271"/>
            <ac:picMk id="7" creationId="{7947225B-92BB-DE2D-2C98-5D86ECA3153B}"/>
          </ac:picMkLst>
        </pc:picChg>
      </pc:sldChg>
      <pc:sldChg chg="addSp modSp new mod">
        <pc:chgData name="Zumbrun, Katherine" userId="5fcf26fa-e017-44a3-ac1b-a1e543c0d3c0" providerId="ADAL" clId="{A8E31784-B5C9-4C52-9079-B220616D4162}" dt="2025-01-27T20:20:54.451" v="1439" actId="1076"/>
        <pc:sldMkLst>
          <pc:docMk/>
          <pc:sldMk cId="2554200242" sldId="272"/>
        </pc:sldMkLst>
        <pc:spChg chg="mod">
          <ac:chgData name="Zumbrun, Katherine" userId="5fcf26fa-e017-44a3-ac1b-a1e543c0d3c0" providerId="ADAL" clId="{A8E31784-B5C9-4C52-9079-B220616D4162}" dt="2025-01-27T20:17:00.452" v="1367" actId="20577"/>
          <ac:spMkLst>
            <pc:docMk/>
            <pc:sldMk cId="2554200242" sldId="272"/>
            <ac:spMk id="2" creationId="{EA613F8C-C6B2-43DA-7C6E-9467E980F490}"/>
          </ac:spMkLst>
        </pc:spChg>
        <pc:spChg chg="mod">
          <ac:chgData name="Zumbrun, Katherine" userId="5fcf26fa-e017-44a3-ac1b-a1e543c0d3c0" providerId="ADAL" clId="{A8E31784-B5C9-4C52-9079-B220616D4162}" dt="2025-01-27T20:19:38.530" v="1436" actId="20577"/>
          <ac:spMkLst>
            <pc:docMk/>
            <pc:sldMk cId="2554200242" sldId="272"/>
            <ac:spMk id="3" creationId="{3148295D-3042-CAA3-D568-08A9BFCB7403}"/>
          </ac:spMkLst>
        </pc:spChg>
        <pc:picChg chg="add mod">
          <ac:chgData name="Zumbrun, Katherine" userId="5fcf26fa-e017-44a3-ac1b-a1e543c0d3c0" providerId="ADAL" clId="{A8E31784-B5C9-4C52-9079-B220616D4162}" dt="2025-01-27T20:20:54.451" v="1439" actId="1076"/>
          <ac:picMkLst>
            <pc:docMk/>
            <pc:sldMk cId="2554200242" sldId="272"/>
            <ac:picMk id="6" creationId="{F221DCE6-9496-2D75-2A27-0C04747CFDAA}"/>
          </ac:picMkLst>
        </pc:picChg>
      </pc:sldChg>
      <pc:sldChg chg="addSp modSp new mod">
        <pc:chgData name="Zumbrun, Katherine" userId="5fcf26fa-e017-44a3-ac1b-a1e543c0d3c0" providerId="ADAL" clId="{A8E31784-B5C9-4C52-9079-B220616D4162}" dt="2025-01-27T20:24:51.046" v="1580" actId="1076"/>
        <pc:sldMkLst>
          <pc:docMk/>
          <pc:sldMk cId="492402663" sldId="273"/>
        </pc:sldMkLst>
        <pc:spChg chg="mod">
          <ac:chgData name="Zumbrun, Katherine" userId="5fcf26fa-e017-44a3-ac1b-a1e543c0d3c0" providerId="ADAL" clId="{A8E31784-B5C9-4C52-9079-B220616D4162}" dt="2025-01-27T20:22:32.828" v="1496" actId="20577"/>
          <ac:spMkLst>
            <pc:docMk/>
            <pc:sldMk cId="492402663" sldId="273"/>
            <ac:spMk id="2" creationId="{96527EE5-A9FB-7F78-F503-B53629EABB8C}"/>
          </ac:spMkLst>
        </pc:spChg>
        <pc:spChg chg="mod">
          <ac:chgData name="Zumbrun, Katherine" userId="5fcf26fa-e017-44a3-ac1b-a1e543c0d3c0" providerId="ADAL" clId="{A8E31784-B5C9-4C52-9079-B220616D4162}" dt="2025-01-27T20:23:52.014" v="1575"/>
          <ac:spMkLst>
            <pc:docMk/>
            <pc:sldMk cId="492402663" sldId="273"/>
            <ac:spMk id="3" creationId="{8019E4AF-8019-0670-3E33-38EA6ACC5050}"/>
          </ac:spMkLst>
        </pc:spChg>
        <pc:picChg chg="add">
          <ac:chgData name="Zumbrun, Katherine" userId="5fcf26fa-e017-44a3-ac1b-a1e543c0d3c0" providerId="ADAL" clId="{A8E31784-B5C9-4C52-9079-B220616D4162}" dt="2025-01-27T20:24:21.784" v="1576"/>
          <ac:picMkLst>
            <pc:docMk/>
            <pc:sldMk cId="492402663" sldId="273"/>
            <ac:picMk id="6" creationId="{3738EA89-4EC6-B9C2-2F30-BA4F20BD4F18}"/>
          </ac:picMkLst>
        </pc:picChg>
        <pc:picChg chg="add mod">
          <ac:chgData name="Zumbrun, Katherine" userId="5fcf26fa-e017-44a3-ac1b-a1e543c0d3c0" providerId="ADAL" clId="{A8E31784-B5C9-4C52-9079-B220616D4162}" dt="2025-01-27T20:24:51.046" v="1580" actId="1076"/>
          <ac:picMkLst>
            <pc:docMk/>
            <pc:sldMk cId="492402663" sldId="273"/>
            <ac:picMk id="7" creationId="{A1BAE92E-DD97-2C15-0CFC-2DD51F0A20E5}"/>
          </ac:picMkLst>
        </pc:picChg>
      </pc:sldChg>
      <pc:sldChg chg="addSp modSp new mod">
        <pc:chgData name="Zumbrun, Katherine" userId="5fcf26fa-e017-44a3-ac1b-a1e543c0d3c0" providerId="ADAL" clId="{A8E31784-B5C9-4C52-9079-B220616D4162}" dt="2025-01-28T19:45:21.166" v="1983" actId="20577"/>
        <pc:sldMkLst>
          <pc:docMk/>
          <pc:sldMk cId="2351264650" sldId="274"/>
        </pc:sldMkLst>
        <pc:spChg chg="mod">
          <ac:chgData name="Zumbrun, Katherine" userId="5fcf26fa-e017-44a3-ac1b-a1e543c0d3c0" providerId="ADAL" clId="{A8E31784-B5C9-4C52-9079-B220616D4162}" dt="2025-01-27T20:26:08.279" v="1614" actId="20577"/>
          <ac:spMkLst>
            <pc:docMk/>
            <pc:sldMk cId="2351264650" sldId="274"/>
            <ac:spMk id="2" creationId="{B46B1F25-8600-EE33-2DE5-8F6F67B82671}"/>
          </ac:spMkLst>
        </pc:spChg>
        <pc:spChg chg="mod">
          <ac:chgData name="Zumbrun, Katherine" userId="5fcf26fa-e017-44a3-ac1b-a1e543c0d3c0" providerId="ADAL" clId="{A8E31784-B5C9-4C52-9079-B220616D4162}" dt="2025-01-28T19:45:21.166" v="1983" actId="20577"/>
          <ac:spMkLst>
            <pc:docMk/>
            <pc:sldMk cId="2351264650" sldId="274"/>
            <ac:spMk id="3" creationId="{275CFB99-6F8F-9566-8C3A-97962622A9DE}"/>
          </ac:spMkLst>
        </pc:spChg>
        <pc:picChg chg="add mod">
          <ac:chgData name="Zumbrun, Katherine" userId="5fcf26fa-e017-44a3-ac1b-a1e543c0d3c0" providerId="ADAL" clId="{A8E31784-B5C9-4C52-9079-B220616D4162}" dt="2025-01-27T20:27:18.063" v="1674" actId="1076"/>
          <ac:picMkLst>
            <pc:docMk/>
            <pc:sldMk cId="2351264650" sldId="274"/>
            <ac:picMk id="6" creationId="{503DB647-388B-4088-651D-E0269D6676A9}"/>
          </ac:picMkLst>
        </pc:picChg>
      </pc:sldChg>
      <pc:sldChg chg="addSp modSp new mod">
        <pc:chgData name="Zumbrun, Katherine" userId="5fcf26fa-e017-44a3-ac1b-a1e543c0d3c0" providerId="ADAL" clId="{A8E31784-B5C9-4C52-9079-B220616D4162}" dt="2025-01-28T15:07:24.649" v="1868" actId="20577"/>
        <pc:sldMkLst>
          <pc:docMk/>
          <pc:sldMk cId="2449129274" sldId="275"/>
        </pc:sldMkLst>
        <pc:spChg chg="mod">
          <ac:chgData name="Zumbrun, Katherine" userId="5fcf26fa-e017-44a3-ac1b-a1e543c0d3c0" providerId="ADAL" clId="{A8E31784-B5C9-4C52-9079-B220616D4162}" dt="2025-01-27T20:27:53.985" v="1688" actId="20577"/>
          <ac:spMkLst>
            <pc:docMk/>
            <pc:sldMk cId="2449129274" sldId="275"/>
            <ac:spMk id="2" creationId="{38DE83EF-F2DD-3FFA-6F6F-89644FC48442}"/>
          </ac:spMkLst>
        </pc:spChg>
        <pc:spChg chg="mod">
          <ac:chgData name="Zumbrun, Katherine" userId="5fcf26fa-e017-44a3-ac1b-a1e543c0d3c0" providerId="ADAL" clId="{A8E31784-B5C9-4C52-9079-B220616D4162}" dt="2025-01-28T15:07:24.649" v="1868" actId="20577"/>
          <ac:spMkLst>
            <pc:docMk/>
            <pc:sldMk cId="2449129274" sldId="275"/>
            <ac:spMk id="3" creationId="{6743C8EB-1FE1-F234-1931-F9C3F58CB399}"/>
          </ac:spMkLst>
        </pc:spChg>
        <pc:picChg chg="add mod">
          <ac:chgData name="Zumbrun, Katherine" userId="5fcf26fa-e017-44a3-ac1b-a1e543c0d3c0" providerId="ADAL" clId="{A8E31784-B5C9-4C52-9079-B220616D4162}" dt="2025-01-27T20:30:31.464" v="1825" actId="1076"/>
          <ac:picMkLst>
            <pc:docMk/>
            <pc:sldMk cId="2449129274" sldId="275"/>
            <ac:picMk id="7" creationId="{2FFB538E-C23E-2E10-358C-282EC5AEEBE1}"/>
          </ac:picMkLst>
        </pc:picChg>
      </pc:sldChg>
      <pc:sldChg chg="new del">
        <pc:chgData name="Zumbrun, Katherine" userId="5fcf26fa-e017-44a3-ac1b-a1e543c0d3c0" providerId="ADAL" clId="{A8E31784-B5C9-4C52-9079-B220616D4162}" dt="2025-01-28T15:01:53.910" v="1851" actId="2696"/>
        <pc:sldMkLst>
          <pc:docMk/>
          <pc:sldMk cId="2749312972"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AFB4EF5A-3E85-4D21-B912-F7DBD40365C8}" type="datetime1">
              <a:rPr lang="en-US"/>
              <a:pPr>
                <a:defRPr/>
              </a:pPr>
              <a:t>1/28/2025</a:t>
            </a:fld>
            <a:endParaRPr lang="en-US" dirty="0"/>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07F27FA-8F11-4222-9CF1-8562D74EE338}" type="slidenum">
              <a:rPr lang="en-US"/>
              <a:pPr>
                <a:defRPr/>
              </a:pPr>
              <a:t>‹#›</a:t>
            </a:fld>
            <a:endParaRPr lang="en-US" dirty="0"/>
          </a:p>
        </p:txBody>
      </p:sp>
    </p:spTree>
    <p:extLst>
      <p:ext uri="{BB962C8B-B14F-4D97-AF65-F5344CB8AC3E}">
        <p14:creationId xmlns:p14="http://schemas.microsoft.com/office/powerpoint/2010/main" val="400709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F6D97-B4F4-4FC9-80FB-0A782C57BE63}" type="datetimeFigureOut">
              <a:rPr lang="en-US" smtClean="0"/>
              <a:t>1/28/2025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C8DCC-A699-4726-B387-DEE03FDAAF64}" type="slidenum">
              <a:rPr lang="en-US" smtClean="0"/>
              <a:t>‹#›</a:t>
            </a:fld>
            <a:endParaRPr lang="en-US" dirty="0"/>
          </a:p>
        </p:txBody>
      </p:sp>
    </p:spTree>
    <p:extLst>
      <p:ext uri="{BB962C8B-B14F-4D97-AF65-F5344CB8AC3E}">
        <p14:creationId xmlns:p14="http://schemas.microsoft.com/office/powerpoint/2010/main" val="334080080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t>1</a:t>
            </a:fld>
            <a:endParaRPr lang="en-US" dirty="0"/>
          </a:p>
        </p:txBody>
      </p:sp>
    </p:spTree>
    <p:extLst>
      <p:ext uri="{BB962C8B-B14F-4D97-AF65-F5344CB8AC3E}">
        <p14:creationId xmlns:p14="http://schemas.microsoft.com/office/powerpoint/2010/main" val="388727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more in line with AAW and would also help to cut down on QA&amp;I contacts for providers that don’t end up getting qualified.  That would also spare us from constantly cleaning up data at the onset of the QA&amp;I yearly activities.  Being in line with AAW would also help with the ECM design.</a:t>
            </a:r>
          </a:p>
        </p:txBody>
      </p:sp>
      <p:sp>
        <p:nvSpPr>
          <p:cNvPr id="4" name="Slide Number Placeholder 3"/>
          <p:cNvSpPr>
            <a:spLocks noGrp="1"/>
          </p:cNvSpPr>
          <p:nvPr>
            <p:ph type="sldNum" sz="quarter" idx="5"/>
          </p:nvPr>
        </p:nvSpPr>
        <p:spPr/>
        <p:txBody>
          <a:bodyPr/>
          <a:lstStyle/>
          <a:p>
            <a:fld id="{F93C8DCC-A699-4726-B387-DEE03FDAAF64}" type="slidenum">
              <a:rPr lang="en-US" smtClean="0"/>
              <a:t>5</a:t>
            </a:fld>
            <a:endParaRPr lang="en-US" dirty="0"/>
          </a:p>
        </p:txBody>
      </p:sp>
    </p:spTree>
    <p:extLst>
      <p:ext uri="{BB962C8B-B14F-4D97-AF65-F5344CB8AC3E}">
        <p14:creationId xmlns:p14="http://schemas.microsoft.com/office/powerpoint/2010/main" val="321167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Specialist was previously T1013</a:t>
            </a:r>
          </a:p>
          <a:p>
            <a:r>
              <a:rPr lang="en-US" dirty="0"/>
              <a:t>Remote Support - Technology/Equipment only had Provider Type 51, Specialty 364.  Provider Type 52 and Specialties 521, 522, and 524 have been added. </a:t>
            </a:r>
          </a:p>
        </p:txBody>
      </p:sp>
      <p:sp>
        <p:nvSpPr>
          <p:cNvPr id="4" name="Slide Number Placeholder 3"/>
          <p:cNvSpPr>
            <a:spLocks noGrp="1"/>
          </p:cNvSpPr>
          <p:nvPr>
            <p:ph type="sldNum" sz="quarter" idx="5"/>
          </p:nvPr>
        </p:nvSpPr>
        <p:spPr/>
        <p:txBody>
          <a:bodyPr/>
          <a:lstStyle/>
          <a:p>
            <a:fld id="{F93C8DCC-A699-4726-B387-DEE03FDAAF64}" type="slidenum">
              <a:rPr lang="en-US" smtClean="0"/>
              <a:t>8</a:t>
            </a:fld>
            <a:endParaRPr lang="en-US" dirty="0"/>
          </a:p>
        </p:txBody>
      </p:sp>
    </p:spTree>
    <p:extLst>
      <p:ext uri="{BB962C8B-B14F-4D97-AF65-F5344CB8AC3E}">
        <p14:creationId xmlns:p14="http://schemas.microsoft.com/office/powerpoint/2010/main" val="271054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8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EFB6826-B3ED-4798-B521-4B5857165F20}" type="datetime1">
              <a:rPr lang="en-US" smtClean="0"/>
              <a:t>1/28/2025</a:t>
            </a:fld>
            <a:endParaRPr lang="en-US" dirty="0"/>
          </a:p>
        </p:txBody>
      </p:sp>
      <p:sp>
        <p:nvSpPr>
          <p:cNvPr id="5"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26680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2400" b="1"/>
            </a:lvl1pPr>
            <a:lvl2pPr>
              <a:buClrTx/>
              <a:defRPr sz="2000">
                <a:latin typeface="Plus Jakarta Sans SemiBold" pitchFamily="2" charset="0"/>
                <a:cs typeface="Plus Jakarta Sans SemiBold" pitchFamily="2" charset="0"/>
              </a:defRPr>
            </a:lvl2pPr>
            <a:lvl3pPr>
              <a:buClrTx/>
              <a:defRPr sz="1800"/>
            </a:lvl3pPr>
            <a:lvl4pPr>
              <a:buClrTx/>
              <a:defRPr sz="1600"/>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9016256-A15E-472F-A44B-6D4C4106F6AD}" type="datetime1">
              <a:rPr lang="en-US" smtClean="0"/>
              <a:t>1/28/2025</a:t>
            </a:fld>
            <a:endParaRPr lang="en-US" dirty="0"/>
          </a:p>
        </p:txBody>
      </p:sp>
      <p:sp>
        <p:nvSpPr>
          <p:cNvPr id="12"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3539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lstStyle>
            <a:lvl1pPr>
              <a:buClrTx/>
              <a:defRPr sz="2000" b="1"/>
            </a:lvl1pPr>
            <a:lvl2pPr>
              <a:buClrTx/>
              <a:defRPr sz="1800">
                <a:latin typeface="Plus Jakarta Sans SemiBold" pitchFamily="2" charset="0"/>
                <a:cs typeface="Plus Jakarta Sans SemiBold" pitchFamily="2" charset="0"/>
              </a:defRPr>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lstStyle>
            <a:lvl1pPr>
              <a:buClrTx/>
              <a:defRPr sz="2000" b="1"/>
            </a:lvl1pPr>
            <a:lvl2pPr>
              <a:buClrTx/>
              <a:defRPr sz="1800">
                <a:latin typeface="Plus Jakarta Sans SemiBold" pitchFamily="2" charset="0"/>
                <a:cs typeface="Plus Jakarta Sans SemiBold" pitchFamily="2" charset="0"/>
              </a:defRPr>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
        <p:nvSpPr>
          <p:cNvPr id="9" name="Rectangle 4"/>
          <p:cNvSpPr>
            <a:spLocks noGrp="1" noChangeArrowheads="1"/>
          </p:cNvSpPr>
          <p:nvPr>
            <p:ph type="dt" sz="half" idx="10"/>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908C381-0B50-4C5E-ABC8-46BD068596A9}" type="datetime1">
              <a:rPr lang="en-US" smtClean="0"/>
              <a:t>1/28/2025</a:t>
            </a:fld>
            <a:endParaRPr lang="en-US" dirty="0"/>
          </a:p>
        </p:txBody>
      </p:sp>
      <p:sp>
        <p:nvSpPr>
          <p:cNvPr id="10"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5136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762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81200"/>
            <a:ext cx="4040188" cy="3951288"/>
          </a:xfrm>
          <a:prstGeom prst="rect">
            <a:avLst/>
          </a:prstGeom>
        </p:spPr>
        <p:txBody>
          <a:bodyPr/>
          <a:lstStyle>
            <a:lvl1pPr>
              <a:buClrTx/>
              <a:defRPr sz="2000">
                <a:latin typeface="Plus Jakarta Sans SemiBold" pitchFamily="2" charset="0"/>
                <a:cs typeface="Plus Jakarta Sans SemiBold" pitchFamily="2" charset="0"/>
              </a:defRPr>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762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041775" cy="3951288"/>
          </a:xfrm>
          <a:prstGeom prst="rect">
            <a:avLst/>
          </a:prstGeom>
        </p:spPr>
        <p:txBody>
          <a:bodyPr/>
          <a:lstStyle>
            <a:lvl1pPr>
              <a:buClrTx/>
              <a:defRPr sz="2000">
                <a:latin typeface="Plus Jakarta Sans SemiBold" pitchFamily="2" charset="0"/>
                <a:cs typeface="Plus Jakarta Sans SemiBold" pitchFamily="2" charset="0"/>
              </a:defRPr>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Tree>
    <p:extLst>
      <p:ext uri="{BB962C8B-B14F-4D97-AF65-F5344CB8AC3E}">
        <p14:creationId xmlns:p14="http://schemas.microsoft.com/office/powerpoint/2010/main" val="19924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
        <p:nvSpPr>
          <p:cNvPr id="7"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47D42AC0-6820-488A-92DE-F6D746560CD7}" type="datetime1">
              <a:rPr lang="en-US" smtClean="0"/>
              <a:t>1/28/2025</a:t>
            </a:fld>
            <a:endParaRPr lang="en-US" dirty="0"/>
          </a:p>
        </p:txBody>
      </p:sp>
      <p:sp>
        <p:nvSpPr>
          <p:cNvPr id="8"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420639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30D92E14-721C-4074-B8A7-1DBD9C77FDA3}" type="datetime1">
              <a:rPr lang="en-US" smtClean="0"/>
              <a:t>1/28/2025</a:t>
            </a:fld>
            <a:endParaRPr lang="en-US" dirty="0"/>
          </a:p>
        </p:txBody>
      </p:sp>
      <p:sp>
        <p:nvSpPr>
          <p:cNvPr id="6"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5999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Plus Jakarta Sans" pitchFamily="2" charset="0"/>
                <a:ea typeface="ＭＳ Ｐゴシック" pitchFamily="-111" charset="-128"/>
                <a:cs typeface="Plus Jakarta Sans" pitchFamily="2" charset="0"/>
              </a:defRPr>
            </a:lvl1pPr>
          </a:lstStyle>
          <a:p>
            <a:pPr>
              <a:defRPr/>
            </a:pPr>
            <a:fld id="{64C94BE0-B807-4ECC-BD58-A2C4F6CFFEFE}" type="datetime1">
              <a:rPr lang="en-US" smtClean="0"/>
              <a:pPr>
                <a:defRPr/>
              </a:pPr>
              <a:t>1/28/2025</a:t>
            </a:fld>
            <a:endParaRPr lang="en-US" dirty="0"/>
          </a:p>
        </p:txBody>
      </p:sp>
      <p:sp>
        <p:nvSpPr>
          <p:cNvPr id="7"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latin typeface="Plus Jakarta Sans" pitchFamily="2" charset="0"/>
                <a:ea typeface="ＭＳ Ｐゴシック" pitchFamily="-111" charset="-128"/>
                <a:cs typeface="Plus Jakarta Sans" pitchFamily="2" charset="0"/>
              </a:defRPr>
            </a:lvl1pPr>
          </a:lstStyle>
          <a:p>
            <a:pPr>
              <a:defRPr/>
            </a:pPr>
            <a:fld id="{70265E95-77F9-457A-9EE3-4D9004F83F9A}" type="slidenum">
              <a:rPr lang="en-US" smtClean="0"/>
              <a:pPr>
                <a:defRPr/>
              </a:pPr>
              <a:t>‹#›</a:t>
            </a:fld>
            <a:endParaRPr lang="en-US" dirty="0"/>
          </a:p>
        </p:txBody>
      </p:sp>
      <p:pic>
        <p:nvPicPr>
          <p:cNvPr id="1026" name="Picture 2"/>
          <p:cNvPicPr>
            <a:picLocks noChangeAspect="1" noChangeArrowheads="1"/>
          </p:cNvPicPr>
          <p:nvPr/>
        </p:nvPicPr>
        <p:blipFill>
          <a:blip r:embed="rId8"/>
          <a:srcRect/>
          <a:stretch/>
        </p:blipFill>
        <p:spPr bwMode="auto">
          <a:xfrm>
            <a:off x="6019800" y="6298237"/>
            <a:ext cx="2667000" cy="33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userDrawn="1"/>
        </p:nvGrpSpPr>
        <p:grpSpPr>
          <a:xfrm>
            <a:off x="457200" y="304800"/>
            <a:ext cx="8229600" cy="690499"/>
            <a:chOff x="457200" y="304800"/>
            <a:chExt cx="8229600" cy="690499"/>
          </a:xfrm>
        </p:grpSpPr>
        <p:sp>
          <p:nvSpPr>
            <p:cNvPr id="4" name="Rectangle 3"/>
            <p:cNvSpPr/>
            <p:nvPr userDrawn="1"/>
          </p:nvSpPr>
          <p:spPr>
            <a:xfrm>
              <a:off x="457200" y="877824"/>
              <a:ext cx="8229600" cy="117475"/>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9"/>
            <a:stretch>
              <a:fillRect/>
            </a:stretch>
          </p:blipFill>
          <p:spPr>
            <a:xfrm>
              <a:off x="457200" y="304800"/>
              <a:ext cx="8229600" cy="533400"/>
            </a:xfrm>
            <a:prstGeom prst="rect">
              <a:avLst/>
            </a:prstGeom>
          </p:spPr>
        </p:pic>
      </p:gr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6" r:id="rId3"/>
    <p:sldLayoutId id="2147483807" r:id="rId4"/>
    <p:sldLayoutId id="2147483808" r:id="rId5"/>
    <p:sldLayoutId id="2147483809"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72CF56-ACAC-A8B7-7B25-DCAA72311324}"/>
              </a:ext>
            </a:extLst>
          </p:cNvPr>
          <p:cNvSpPr>
            <a:spLocks noGrp="1"/>
          </p:cNvSpPr>
          <p:nvPr>
            <p:ph type="ctrTitle"/>
          </p:nvPr>
        </p:nvSpPr>
        <p:spPr>
          <a:xfrm>
            <a:off x="685800" y="1316737"/>
            <a:ext cx="7772400" cy="2283714"/>
          </a:xfrm>
        </p:spPr>
        <p:txBody>
          <a:bodyPr/>
          <a:lstStyle/>
          <a:p>
            <a:r>
              <a:rPr lang="en-US" dirty="0"/>
              <a:t>Changes to the Provider Qualification Documentation Record</a:t>
            </a:r>
          </a:p>
        </p:txBody>
      </p:sp>
      <p:sp>
        <p:nvSpPr>
          <p:cNvPr id="8" name="Subtitle 7">
            <a:extLst>
              <a:ext uri="{FF2B5EF4-FFF2-40B4-BE49-F238E27FC236}">
                <a16:creationId xmlns:a16="http://schemas.microsoft.com/office/drawing/2014/main" id="{30D5A0D5-2D14-EFF3-33F5-6589BBC0DF0E}"/>
              </a:ext>
            </a:extLst>
          </p:cNvPr>
          <p:cNvSpPr>
            <a:spLocks noGrp="1"/>
          </p:cNvSpPr>
          <p:nvPr>
            <p:ph type="subTitle" idx="1"/>
          </p:nvPr>
        </p:nvSpPr>
        <p:spPr>
          <a:xfrm>
            <a:off x="1371600" y="3886200"/>
            <a:ext cx="6400800" cy="457200"/>
          </a:xfrm>
        </p:spPr>
        <p:txBody>
          <a:bodyPr/>
          <a:lstStyle/>
          <a:p>
            <a:r>
              <a:rPr lang="en-US" dirty="0"/>
              <a:t>Fiscal Year 2024-2025 Version 1 PQDR</a:t>
            </a:r>
          </a:p>
        </p:txBody>
      </p:sp>
    </p:spTree>
    <p:extLst>
      <p:ext uri="{BB962C8B-B14F-4D97-AF65-F5344CB8AC3E}">
        <p14:creationId xmlns:p14="http://schemas.microsoft.com/office/powerpoint/2010/main" val="356021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7ED1-4020-BA90-D57C-EF33A7B4DDC8}"/>
              </a:ext>
            </a:extLst>
          </p:cNvPr>
          <p:cNvSpPr>
            <a:spLocks noGrp="1"/>
          </p:cNvSpPr>
          <p:nvPr>
            <p:ph type="title"/>
          </p:nvPr>
        </p:nvSpPr>
        <p:spPr/>
        <p:txBody>
          <a:bodyPr/>
          <a:lstStyle/>
          <a:p>
            <a:r>
              <a:rPr lang="en-US" dirty="0"/>
              <a:t>Tab 6 IDA Doc Requirements (Former Tab 5)</a:t>
            </a:r>
          </a:p>
        </p:txBody>
      </p:sp>
      <p:sp>
        <p:nvSpPr>
          <p:cNvPr id="3" name="Content Placeholder 2">
            <a:extLst>
              <a:ext uri="{FF2B5EF4-FFF2-40B4-BE49-F238E27FC236}">
                <a16:creationId xmlns:a16="http://schemas.microsoft.com/office/drawing/2014/main" id="{FA5D1450-7F9F-4317-2FB5-E466032BDBF1}"/>
              </a:ext>
            </a:extLst>
          </p:cNvPr>
          <p:cNvSpPr>
            <a:spLocks noGrp="1"/>
          </p:cNvSpPr>
          <p:nvPr>
            <p:ph sz="quarter" idx="13"/>
          </p:nvPr>
        </p:nvSpPr>
        <p:spPr>
          <a:xfrm>
            <a:off x="164592" y="1066800"/>
            <a:ext cx="8833104" cy="4800600"/>
          </a:xfrm>
        </p:spPr>
        <p:txBody>
          <a:bodyPr/>
          <a:lstStyle/>
          <a:p>
            <a:pPr marL="0" indent="0">
              <a:buNone/>
            </a:pPr>
            <a:r>
              <a:rPr lang="en-US" dirty="0"/>
              <a:t>5. For Shift Nursing, under Education, Experience, Training, etc. removed “or LPN”:</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87253D22-5109-2DBF-23BA-5AC9CB87CD52}"/>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665173BA-E605-A30C-B361-C4C3AA77E131}"/>
              </a:ext>
            </a:extLst>
          </p:cNvPr>
          <p:cNvSpPr>
            <a:spLocks noGrp="1"/>
          </p:cNvSpPr>
          <p:nvPr>
            <p:ph type="sldNum" sz="quarter" idx="4"/>
          </p:nvPr>
        </p:nvSpPr>
        <p:spPr/>
        <p:txBody>
          <a:bodyPr/>
          <a:lstStyle/>
          <a:p>
            <a:pPr>
              <a:defRPr/>
            </a:pPr>
            <a:fld id="{70265E95-77F9-457A-9EE3-4D9004F83F9A}" type="slidenum">
              <a:rPr lang="en-US" smtClean="0"/>
              <a:pPr>
                <a:defRPr/>
              </a:pPr>
              <a:t>10</a:t>
            </a:fld>
            <a:endParaRPr lang="en-US" dirty="0"/>
          </a:p>
        </p:txBody>
      </p:sp>
      <p:pic>
        <p:nvPicPr>
          <p:cNvPr id="6" name="Picture 5">
            <a:extLst>
              <a:ext uri="{FF2B5EF4-FFF2-40B4-BE49-F238E27FC236}">
                <a16:creationId xmlns:a16="http://schemas.microsoft.com/office/drawing/2014/main" id="{93AE5AF7-8EF6-EBE0-2174-1B3DD9667B54}"/>
              </a:ext>
            </a:extLst>
          </p:cNvPr>
          <p:cNvPicPr>
            <a:picLocks noChangeAspect="1"/>
          </p:cNvPicPr>
          <p:nvPr/>
        </p:nvPicPr>
        <p:blipFill>
          <a:blip r:embed="rId2"/>
          <a:stretch>
            <a:fillRect/>
          </a:stretch>
        </p:blipFill>
        <p:spPr>
          <a:xfrm>
            <a:off x="589788" y="2348615"/>
            <a:ext cx="7964424" cy="972050"/>
          </a:xfrm>
          <a:prstGeom prst="rect">
            <a:avLst/>
          </a:prstGeom>
        </p:spPr>
      </p:pic>
    </p:spTree>
    <p:extLst>
      <p:ext uri="{BB962C8B-B14F-4D97-AF65-F5344CB8AC3E}">
        <p14:creationId xmlns:p14="http://schemas.microsoft.com/office/powerpoint/2010/main" val="341035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D737-9992-0057-1A42-C5490486621B}"/>
              </a:ext>
            </a:extLst>
          </p:cNvPr>
          <p:cNvSpPr>
            <a:spLocks noGrp="1"/>
          </p:cNvSpPr>
          <p:nvPr>
            <p:ph type="title"/>
          </p:nvPr>
        </p:nvSpPr>
        <p:spPr/>
        <p:txBody>
          <a:bodyPr/>
          <a:lstStyle/>
          <a:p>
            <a:r>
              <a:rPr lang="en-US" dirty="0"/>
              <a:t>Tab 6 IDA Doc Requirements (Former Tab 5)</a:t>
            </a:r>
          </a:p>
        </p:txBody>
      </p:sp>
      <p:sp>
        <p:nvSpPr>
          <p:cNvPr id="3" name="Content Placeholder 2">
            <a:extLst>
              <a:ext uri="{FF2B5EF4-FFF2-40B4-BE49-F238E27FC236}">
                <a16:creationId xmlns:a16="http://schemas.microsoft.com/office/drawing/2014/main" id="{8B6C4F80-77CA-DCCD-9F9D-3F1872BA4483}"/>
              </a:ext>
            </a:extLst>
          </p:cNvPr>
          <p:cNvSpPr>
            <a:spLocks noGrp="1"/>
          </p:cNvSpPr>
          <p:nvPr>
            <p:ph sz="quarter" idx="13"/>
          </p:nvPr>
        </p:nvSpPr>
        <p:spPr>
          <a:xfrm>
            <a:off x="137160" y="1066800"/>
            <a:ext cx="8869680" cy="4800600"/>
          </a:xfrm>
        </p:spPr>
        <p:txBody>
          <a:bodyPr/>
          <a:lstStyle/>
          <a:p>
            <a:pPr marL="0" indent="0">
              <a:buNone/>
            </a:pPr>
            <a:r>
              <a:rPr lang="en-US" dirty="0"/>
              <a:t>6. Community Participation Supports: Removed dated language regarding completion of training by 7/1/18 and added Registered Nurses Aide under qualification for Level 3 or 4 Enhanced Services:</a:t>
            </a:r>
          </a:p>
        </p:txBody>
      </p:sp>
      <p:sp>
        <p:nvSpPr>
          <p:cNvPr id="4" name="Date Placeholder 3">
            <a:extLst>
              <a:ext uri="{FF2B5EF4-FFF2-40B4-BE49-F238E27FC236}">
                <a16:creationId xmlns:a16="http://schemas.microsoft.com/office/drawing/2014/main" id="{5426BC1B-4D94-8A97-1CB9-BC342904FAD4}"/>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8BF73774-075D-E0E7-330E-663D8FF53AEB}"/>
              </a:ext>
            </a:extLst>
          </p:cNvPr>
          <p:cNvSpPr>
            <a:spLocks noGrp="1"/>
          </p:cNvSpPr>
          <p:nvPr>
            <p:ph type="sldNum" sz="quarter" idx="4"/>
          </p:nvPr>
        </p:nvSpPr>
        <p:spPr/>
        <p:txBody>
          <a:bodyPr/>
          <a:lstStyle/>
          <a:p>
            <a:pPr>
              <a:defRPr/>
            </a:pPr>
            <a:fld id="{70265E95-77F9-457A-9EE3-4D9004F83F9A}" type="slidenum">
              <a:rPr lang="en-US" smtClean="0"/>
              <a:pPr>
                <a:defRPr/>
              </a:pPr>
              <a:t>11</a:t>
            </a:fld>
            <a:endParaRPr lang="en-US" dirty="0"/>
          </a:p>
        </p:txBody>
      </p:sp>
      <p:pic>
        <p:nvPicPr>
          <p:cNvPr id="6" name="Picture 5">
            <a:extLst>
              <a:ext uri="{FF2B5EF4-FFF2-40B4-BE49-F238E27FC236}">
                <a16:creationId xmlns:a16="http://schemas.microsoft.com/office/drawing/2014/main" id="{961D4643-2DA3-65BA-7B77-04569C72ED8C}"/>
              </a:ext>
            </a:extLst>
          </p:cNvPr>
          <p:cNvPicPr>
            <a:picLocks noChangeAspect="1"/>
          </p:cNvPicPr>
          <p:nvPr/>
        </p:nvPicPr>
        <p:blipFill>
          <a:blip r:embed="rId2"/>
          <a:stretch>
            <a:fillRect/>
          </a:stretch>
        </p:blipFill>
        <p:spPr>
          <a:xfrm>
            <a:off x="137160" y="2676637"/>
            <a:ext cx="8317992" cy="2583717"/>
          </a:xfrm>
          <a:prstGeom prst="rect">
            <a:avLst/>
          </a:prstGeom>
        </p:spPr>
      </p:pic>
    </p:spTree>
    <p:extLst>
      <p:ext uri="{BB962C8B-B14F-4D97-AF65-F5344CB8AC3E}">
        <p14:creationId xmlns:p14="http://schemas.microsoft.com/office/powerpoint/2010/main" val="91054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AB8B-968E-7A64-949C-D722B785CFF1}"/>
              </a:ext>
            </a:extLst>
          </p:cNvPr>
          <p:cNvSpPr>
            <a:spLocks noGrp="1"/>
          </p:cNvSpPr>
          <p:nvPr>
            <p:ph type="title"/>
          </p:nvPr>
        </p:nvSpPr>
        <p:spPr/>
        <p:txBody>
          <a:bodyPr/>
          <a:lstStyle/>
          <a:p>
            <a:r>
              <a:rPr lang="en-US" dirty="0"/>
              <a:t>Tab 6 IDA Doc Requirements (Former Tab 5)</a:t>
            </a:r>
          </a:p>
        </p:txBody>
      </p:sp>
      <p:sp>
        <p:nvSpPr>
          <p:cNvPr id="3" name="Content Placeholder 2">
            <a:extLst>
              <a:ext uri="{FF2B5EF4-FFF2-40B4-BE49-F238E27FC236}">
                <a16:creationId xmlns:a16="http://schemas.microsoft.com/office/drawing/2014/main" id="{E5CBA7D2-6F85-EB8C-017A-8EB3AE41DB8D}"/>
              </a:ext>
            </a:extLst>
          </p:cNvPr>
          <p:cNvSpPr>
            <a:spLocks noGrp="1"/>
          </p:cNvSpPr>
          <p:nvPr>
            <p:ph sz="quarter" idx="13"/>
          </p:nvPr>
        </p:nvSpPr>
        <p:spPr>
          <a:xfrm>
            <a:off x="192024" y="1066800"/>
            <a:ext cx="8769096" cy="4800600"/>
          </a:xfrm>
        </p:spPr>
        <p:txBody>
          <a:bodyPr/>
          <a:lstStyle/>
          <a:p>
            <a:pPr marL="0" indent="0">
              <a:buNone/>
            </a:pPr>
            <a:r>
              <a:rPr lang="en-US" dirty="0"/>
              <a:t>7. In Home and Community Supports: Level 2 or 3 Enhanced: Removed dated language and added Registered Nurses Aide under qualification:</a:t>
            </a:r>
          </a:p>
          <a:p>
            <a:pPr marL="0" indent="0">
              <a:buNone/>
            </a:pPr>
            <a:endParaRPr lang="en-US" dirty="0"/>
          </a:p>
        </p:txBody>
      </p:sp>
      <p:sp>
        <p:nvSpPr>
          <p:cNvPr id="4" name="Date Placeholder 3">
            <a:extLst>
              <a:ext uri="{FF2B5EF4-FFF2-40B4-BE49-F238E27FC236}">
                <a16:creationId xmlns:a16="http://schemas.microsoft.com/office/drawing/2014/main" id="{5010565B-71B3-3431-569F-FAEB8E4859BF}"/>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2705E43C-6063-3361-59A3-2543F6B3E338}"/>
              </a:ext>
            </a:extLst>
          </p:cNvPr>
          <p:cNvSpPr>
            <a:spLocks noGrp="1"/>
          </p:cNvSpPr>
          <p:nvPr>
            <p:ph type="sldNum" sz="quarter" idx="4"/>
          </p:nvPr>
        </p:nvSpPr>
        <p:spPr/>
        <p:txBody>
          <a:bodyPr/>
          <a:lstStyle/>
          <a:p>
            <a:pPr>
              <a:defRPr/>
            </a:pPr>
            <a:fld id="{70265E95-77F9-457A-9EE3-4D9004F83F9A}" type="slidenum">
              <a:rPr lang="en-US" smtClean="0"/>
              <a:pPr>
                <a:defRPr/>
              </a:pPr>
              <a:t>12</a:t>
            </a:fld>
            <a:endParaRPr lang="en-US" dirty="0"/>
          </a:p>
        </p:txBody>
      </p:sp>
      <p:pic>
        <p:nvPicPr>
          <p:cNvPr id="7" name="Picture 6">
            <a:extLst>
              <a:ext uri="{FF2B5EF4-FFF2-40B4-BE49-F238E27FC236}">
                <a16:creationId xmlns:a16="http://schemas.microsoft.com/office/drawing/2014/main" id="{77AFD858-270B-1E4F-E3B3-B31BD441D852}"/>
              </a:ext>
            </a:extLst>
          </p:cNvPr>
          <p:cNvPicPr>
            <a:picLocks noChangeAspect="1"/>
          </p:cNvPicPr>
          <p:nvPr/>
        </p:nvPicPr>
        <p:blipFill>
          <a:blip r:embed="rId2"/>
          <a:stretch>
            <a:fillRect/>
          </a:stretch>
        </p:blipFill>
        <p:spPr>
          <a:xfrm>
            <a:off x="285750" y="2569464"/>
            <a:ext cx="8572500" cy="1280159"/>
          </a:xfrm>
          <a:prstGeom prst="rect">
            <a:avLst/>
          </a:prstGeom>
        </p:spPr>
      </p:pic>
    </p:spTree>
    <p:extLst>
      <p:ext uri="{BB962C8B-B14F-4D97-AF65-F5344CB8AC3E}">
        <p14:creationId xmlns:p14="http://schemas.microsoft.com/office/powerpoint/2010/main" val="113400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4254-135C-756F-93D3-58559B0178FC}"/>
              </a:ext>
            </a:extLst>
          </p:cNvPr>
          <p:cNvSpPr>
            <a:spLocks noGrp="1"/>
          </p:cNvSpPr>
          <p:nvPr>
            <p:ph type="title"/>
          </p:nvPr>
        </p:nvSpPr>
        <p:spPr/>
        <p:txBody>
          <a:bodyPr/>
          <a:lstStyle/>
          <a:p>
            <a:r>
              <a:rPr lang="en-US" dirty="0"/>
              <a:t>Tab 6 IDA Doc Requirements (Former Tab 5)</a:t>
            </a:r>
          </a:p>
        </p:txBody>
      </p:sp>
      <p:sp>
        <p:nvSpPr>
          <p:cNvPr id="3" name="Content Placeholder 2">
            <a:extLst>
              <a:ext uri="{FF2B5EF4-FFF2-40B4-BE49-F238E27FC236}">
                <a16:creationId xmlns:a16="http://schemas.microsoft.com/office/drawing/2014/main" id="{49A27E88-FFDB-DE6A-243C-B154FEABD8D8}"/>
              </a:ext>
            </a:extLst>
          </p:cNvPr>
          <p:cNvSpPr>
            <a:spLocks noGrp="1"/>
          </p:cNvSpPr>
          <p:nvPr>
            <p:ph sz="quarter" idx="13"/>
          </p:nvPr>
        </p:nvSpPr>
        <p:spPr>
          <a:xfrm>
            <a:off x="219456" y="1066800"/>
            <a:ext cx="8695944" cy="4800600"/>
          </a:xfrm>
        </p:spPr>
        <p:txBody>
          <a:bodyPr/>
          <a:lstStyle/>
          <a:p>
            <a:pPr marL="0" indent="0">
              <a:buNone/>
            </a:pPr>
            <a:r>
              <a:rPr lang="en-US" dirty="0"/>
              <a:t>8. Residential Services:</a:t>
            </a:r>
          </a:p>
          <a:p>
            <a:pPr>
              <a:buFont typeface="Wingdings" panose="05000000000000000000" pitchFamily="2" charset="2"/>
              <a:buChar char="q"/>
            </a:pPr>
            <a:r>
              <a:rPr lang="en-US" dirty="0"/>
              <a:t>Removed requirement to “Annually submit to ODP the most recent financial statement that has been audited by an independent Certified Public Accountant.”</a:t>
            </a:r>
          </a:p>
          <a:p>
            <a:pPr>
              <a:buFont typeface="Wingdings" panose="05000000000000000000" pitchFamily="2" charset="2"/>
              <a:buChar char="q"/>
            </a:pPr>
            <a:r>
              <a:rPr lang="en-US" dirty="0"/>
              <a:t>Removed outdated information such as requirement to complete training by April 1, 2023. </a:t>
            </a:r>
          </a:p>
          <a:p>
            <a:pPr>
              <a:buFont typeface="Wingdings" panose="05000000000000000000" pitchFamily="2" charset="2"/>
              <a:buChar char="q"/>
            </a:pPr>
            <a:r>
              <a:rPr lang="en-US" dirty="0"/>
              <a:t>Removed reference to New providers hiring executive level staff.</a:t>
            </a:r>
          </a:p>
          <a:p>
            <a:pPr>
              <a:buFont typeface="Wingdings" panose="05000000000000000000" pitchFamily="2" charset="2"/>
              <a:buChar char="q"/>
            </a:pPr>
            <a:r>
              <a:rPr lang="en-US" dirty="0"/>
              <a:t>Removed “Effective June 30, 2022” in regard to providing Remote Support as a component of residential service delivery.</a:t>
            </a:r>
          </a:p>
        </p:txBody>
      </p:sp>
      <p:sp>
        <p:nvSpPr>
          <p:cNvPr id="4" name="Date Placeholder 3">
            <a:extLst>
              <a:ext uri="{FF2B5EF4-FFF2-40B4-BE49-F238E27FC236}">
                <a16:creationId xmlns:a16="http://schemas.microsoft.com/office/drawing/2014/main" id="{2395D318-B942-A876-763A-7F4926159E30}"/>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37F6ED63-2C51-0C51-8245-310F6FF61632}"/>
              </a:ext>
            </a:extLst>
          </p:cNvPr>
          <p:cNvSpPr>
            <a:spLocks noGrp="1"/>
          </p:cNvSpPr>
          <p:nvPr>
            <p:ph type="sldNum" sz="quarter" idx="4"/>
          </p:nvPr>
        </p:nvSpPr>
        <p:spPr/>
        <p:txBody>
          <a:bodyPr/>
          <a:lstStyle/>
          <a:p>
            <a:pPr>
              <a:defRPr/>
            </a:pPr>
            <a:fld id="{70265E95-77F9-457A-9EE3-4D9004F83F9A}" type="slidenum">
              <a:rPr lang="en-US" smtClean="0"/>
              <a:pPr>
                <a:defRPr/>
              </a:pPr>
              <a:t>13</a:t>
            </a:fld>
            <a:endParaRPr lang="en-US" dirty="0"/>
          </a:p>
        </p:txBody>
      </p:sp>
    </p:spTree>
    <p:extLst>
      <p:ext uri="{BB962C8B-B14F-4D97-AF65-F5344CB8AC3E}">
        <p14:creationId xmlns:p14="http://schemas.microsoft.com/office/powerpoint/2010/main" val="142703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C0D7-2872-F9D1-D4DE-2E368012832F}"/>
              </a:ext>
            </a:extLst>
          </p:cNvPr>
          <p:cNvSpPr>
            <a:spLocks noGrp="1"/>
          </p:cNvSpPr>
          <p:nvPr>
            <p:ph type="title"/>
          </p:nvPr>
        </p:nvSpPr>
        <p:spPr>
          <a:xfrm>
            <a:off x="790956" y="330573"/>
            <a:ext cx="8001000" cy="457200"/>
          </a:xfrm>
        </p:spPr>
        <p:txBody>
          <a:bodyPr/>
          <a:lstStyle/>
          <a:p>
            <a:r>
              <a:rPr lang="en-US" dirty="0"/>
              <a:t>Tab 6 IDA Doc Requirements (Former Tab 5)</a:t>
            </a:r>
          </a:p>
        </p:txBody>
      </p:sp>
      <p:sp>
        <p:nvSpPr>
          <p:cNvPr id="3" name="Content Placeholder 2">
            <a:extLst>
              <a:ext uri="{FF2B5EF4-FFF2-40B4-BE49-F238E27FC236}">
                <a16:creationId xmlns:a16="http://schemas.microsoft.com/office/drawing/2014/main" id="{28B91677-0AC4-48E4-3C54-73E5692CCDB9}"/>
              </a:ext>
            </a:extLst>
          </p:cNvPr>
          <p:cNvSpPr>
            <a:spLocks noGrp="1"/>
          </p:cNvSpPr>
          <p:nvPr>
            <p:ph sz="quarter" idx="13"/>
          </p:nvPr>
        </p:nvSpPr>
        <p:spPr>
          <a:xfrm>
            <a:off x="210312" y="1066800"/>
            <a:ext cx="8641080" cy="4800600"/>
          </a:xfrm>
        </p:spPr>
        <p:txBody>
          <a:bodyPr/>
          <a:lstStyle/>
          <a:p>
            <a:pPr marL="0" indent="0">
              <a:buNone/>
            </a:pPr>
            <a:r>
              <a:rPr lang="en-US" dirty="0"/>
              <a:t>9. Added Qualification and validation Documentation Information for Residential Habilitation: Serving Participants with a Medically Complex Condition</a:t>
            </a:r>
          </a:p>
        </p:txBody>
      </p:sp>
      <p:sp>
        <p:nvSpPr>
          <p:cNvPr id="4" name="Date Placeholder 3">
            <a:extLst>
              <a:ext uri="{FF2B5EF4-FFF2-40B4-BE49-F238E27FC236}">
                <a16:creationId xmlns:a16="http://schemas.microsoft.com/office/drawing/2014/main" id="{9C945D70-6608-4F35-1760-ED01861DA615}"/>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B9A601D1-EBF7-87EB-882B-8FB8485ED290}"/>
              </a:ext>
            </a:extLst>
          </p:cNvPr>
          <p:cNvSpPr>
            <a:spLocks noGrp="1"/>
          </p:cNvSpPr>
          <p:nvPr>
            <p:ph type="sldNum" sz="quarter" idx="4"/>
          </p:nvPr>
        </p:nvSpPr>
        <p:spPr/>
        <p:txBody>
          <a:bodyPr/>
          <a:lstStyle/>
          <a:p>
            <a:pPr>
              <a:defRPr/>
            </a:pPr>
            <a:fld id="{70265E95-77F9-457A-9EE3-4D9004F83F9A}" type="slidenum">
              <a:rPr lang="en-US" smtClean="0"/>
              <a:pPr>
                <a:defRPr/>
              </a:pPr>
              <a:t>14</a:t>
            </a:fld>
            <a:endParaRPr lang="en-US" dirty="0"/>
          </a:p>
        </p:txBody>
      </p:sp>
      <p:pic>
        <p:nvPicPr>
          <p:cNvPr id="6" name="Picture 5">
            <a:extLst>
              <a:ext uri="{FF2B5EF4-FFF2-40B4-BE49-F238E27FC236}">
                <a16:creationId xmlns:a16="http://schemas.microsoft.com/office/drawing/2014/main" id="{23BE36CD-572D-EC79-D1B8-6D3BDF79D0CA}"/>
              </a:ext>
            </a:extLst>
          </p:cNvPr>
          <p:cNvPicPr>
            <a:picLocks noChangeAspect="1"/>
          </p:cNvPicPr>
          <p:nvPr/>
        </p:nvPicPr>
        <p:blipFill>
          <a:blip r:embed="rId2"/>
          <a:stretch>
            <a:fillRect/>
          </a:stretch>
        </p:blipFill>
        <p:spPr>
          <a:xfrm>
            <a:off x="292608" y="2461124"/>
            <a:ext cx="8499348" cy="3837703"/>
          </a:xfrm>
          <a:prstGeom prst="rect">
            <a:avLst/>
          </a:prstGeom>
        </p:spPr>
      </p:pic>
      <p:pic>
        <p:nvPicPr>
          <p:cNvPr id="7" name="Picture 6">
            <a:extLst>
              <a:ext uri="{FF2B5EF4-FFF2-40B4-BE49-F238E27FC236}">
                <a16:creationId xmlns:a16="http://schemas.microsoft.com/office/drawing/2014/main" id="{A87726B9-737A-82A1-78D4-20F1C0AAFF9E}"/>
              </a:ext>
            </a:extLst>
          </p:cNvPr>
          <p:cNvPicPr>
            <a:picLocks noChangeAspect="1"/>
          </p:cNvPicPr>
          <p:nvPr/>
        </p:nvPicPr>
        <p:blipFill>
          <a:blip r:embed="rId3"/>
          <a:stretch>
            <a:fillRect/>
          </a:stretch>
        </p:blipFill>
        <p:spPr>
          <a:xfrm>
            <a:off x="7827230" y="1864371"/>
            <a:ext cx="786452" cy="457240"/>
          </a:xfrm>
          <a:prstGeom prst="rect">
            <a:avLst/>
          </a:prstGeom>
        </p:spPr>
      </p:pic>
    </p:spTree>
    <p:extLst>
      <p:ext uri="{BB962C8B-B14F-4D97-AF65-F5344CB8AC3E}">
        <p14:creationId xmlns:p14="http://schemas.microsoft.com/office/powerpoint/2010/main" val="157295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F407-3D0B-B842-ED07-BA3A6FF695E8}"/>
              </a:ext>
            </a:extLst>
          </p:cNvPr>
          <p:cNvSpPr>
            <a:spLocks noGrp="1"/>
          </p:cNvSpPr>
          <p:nvPr>
            <p:ph type="title"/>
          </p:nvPr>
        </p:nvSpPr>
        <p:spPr/>
        <p:txBody>
          <a:bodyPr/>
          <a:lstStyle/>
          <a:p>
            <a:r>
              <a:rPr lang="en-US" dirty="0"/>
              <a:t>Tab 6 IDA Doc Requirements (Former Tab 5)</a:t>
            </a:r>
          </a:p>
        </p:txBody>
      </p:sp>
      <p:sp>
        <p:nvSpPr>
          <p:cNvPr id="3" name="Content Placeholder 2">
            <a:extLst>
              <a:ext uri="{FF2B5EF4-FFF2-40B4-BE49-F238E27FC236}">
                <a16:creationId xmlns:a16="http://schemas.microsoft.com/office/drawing/2014/main" id="{DF1A642D-BF31-81F7-DB97-A9626CE14938}"/>
              </a:ext>
            </a:extLst>
          </p:cNvPr>
          <p:cNvSpPr>
            <a:spLocks noGrp="1"/>
          </p:cNvSpPr>
          <p:nvPr>
            <p:ph sz="quarter" idx="13"/>
          </p:nvPr>
        </p:nvSpPr>
        <p:spPr>
          <a:xfrm>
            <a:off x="173736" y="1066800"/>
            <a:ext cx="8833104" cy="4800600"/>
          </a:xfrm>
        </p:spPr>
        <p:txBody>
          <a:bodyPr/>
          <a:lstStyle/>
          <a:p>
            <a:pPr marL="0" indent="0">
              <a:buNone/>
            </a:pPr>
            <a:r>
              <a:rPr lang="en-US" dirty="0"/>
              <a:t>10. Respite: Added information for children (under age 21) and added Registered Nurses Aide under qualification for Licensed and Unlicensed Enhanced:</a:t>
            </a:r>
          </a:p>
        </p:txBody>
      </p:sp>
      <p:sp>
        <p:nvSpPr>
          <p:cNvPr id="4" name="Date Placeholder 3">
            <a:extLst>
              <a:ext uri="{FF2B5EF4-FFF2-40B4-BE49-F238E27FC236}">
                <a16:creationId xmlns:a16="http://schemas.microsoft.com/office/drawing/2014/main" id="{B90D4E97-4929-40D1-E1BD-964B967370E4}"/>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424BDE96-A923-8764-1536-6FEA684D6B8D}"/>
              </a:ext>
            </a:extLst>
          </p:cNvPr>
          <p:cNvSpPr>
            <a:spLocks noGrp="1"/>
          </p:cNvSpPr>
          <p:nvPr>
            <p:ph type="sldNum" sz="quarter" idx="4"/>
          </p:nvPr>
        </p:nvSpPr>
        <p:spPr/>
        <p:txBody>
          <a:bodyPr/>
          <a:lstStyle/>
          <a:p>
            <a:pPr>
              <a:defRPr/>
            </a:pPr>
            <a:fld id="{70265E95-77F9-457A-9EE3-4D9004F83F9A}" type="slidenum">
              <a:rPr lang="en-US" smtClean="0"/>
              <a:pPr>
                <a:defRPr/>
              </a:pPr>
              <a:t>15</a:t>
            </a:fld>
            <a:endParaRPr lang="en-US" dirty="0"/>
          </a:p>
        </p:txBody>
      </p:sp>
      <p:pic>
        <p:nvPicPr>
          <p:cNvPr id="6" name="Picture 5">
            <a:extLst>
              <a:ext uri="{FF2B5EF4-FFF2-40B4-BE49-F238E27FC236}">
                <a16:creationId xmlns:a16="http://schemas.microsoft.com/office/drawing/2014/main" id="{8742BFCC-487E-75E2-D47B-6495DE3AA6A9}"/>
              </a:ext>
            </a:extLst>
          </p:cNvPr>
          <p:cNvPicPr>
            <a:picLocks noChangeAspect="1"/>
          </p:cNvPicPr>
          <p:nvPr/>
        </p:nvPicPr>
        <p:blipFill>
          <a:blip r:embed="rId2"/>
          <a:stretch>
            <a:fillRect/>
          </a:stretch>
        </p:blipFill>
        <p:spPr>
          <a:xfrm>
            <a:off x="457200" y="2569464"/>
            <a:ext cx="8156448" cy="1673352"/>
          </a:xfrm>
          <a:prstGeom prst="rect">
            <a:avLst/>
          </a:prstGeom>
        </p:spPr>
      </p:pic>
    </p:spTree>
    <p:extLst>
      <p:ext uri="{BB962C8B-B14F-4D97-AF65-F5344CB8AC3E}">
        <p14:creationId xmlns:p14="http://schemas.microsoft.com/office/powerpoint/2010/main" val="276191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FE8E-C486-A98A-BA34-94CA0345DC2C}"/>
              </a:ext>
            </a:extLst>
          </p:cNvPr>
          <p:cNvSpPr>
            <a:spLocks noGrp="1"/>
          </p:cNvSpPr>
          <p:nvPr>
            <p:ph type="title"/>
          </p:nvPr>
        </p:nvSpPr>
        <p:spPr/>
        <p:txBody>
          <a:bodyPr/>
          <a:lstStyle/>
          <a:p>
            <a:r>
              <a:rPr lang="en-US" dirty="0"/>
              <a:t>Tab 6 IDA Doc Requirements (Former Tab 5)</a:t>
            </a:r>
          </a:p>
        </p:txBody>
      </p:sp>
      <p:sp>
        <p:nvSpPr>
          <p:cNvPr id="3" name="Content Placeholder 2">
            <a:extLst>
              <a:ext uri="{FF2B5EF4-FFF2-40B4-BE49-F238E27FC236}">
                <a16:creationId xmlns:a16="http://schemas.microsoft.com/office/drawing/2014/main" id="{40BDD3FD-DB09-D21B-2961-21713735900F}"/>
              </a:ext>
            </a:extLst>
          </p:cNvPr>
          <p:cNvSpPr>
            <a:spLocks noGrp="1"/>
          </p:cNvSpPr>
          <p:nvPr>
            <p:ph sz="quarter" idx="13"/>
          </p:nvPr>
        </p:nvSpPr>
        <p:spPr>
          <a:xfrm>
            <a:off x="219456" y="1066800"/>
            <a:ext cx="8686800" cy="4800600"/>
          </a:xfrm>
        </p:spPr>
        <p:txBody>
          <a:bodyPr/>
          <a:lstStyle/>
          <a:p>
            <a:pPr marL="0" indent="0">
              <a:buNone/>
            </a:pPr>
            <a:r>
              <a:rPr lang="en-US" dirty="0"/>
              <a:t>11. Added Qualification and validation Documentation Information for Respite: Serving Participants with a Medically Complex Condition: </a:t>
            </a:r>
          </a:p>
          <a:p>
            <a:pPr marL="0" indent="0">
              <a:buNone/>
            </a:pPr>
            <a:endParaRPr lang="en-US" dirty="0"/>
          </a:p>
        </p:txBody>
      </p:sp>
      <p:sp>
        <p:nvSpPr>
          <p:cNvPr id="4" name="Date Placeholder 3">
            <a:extLst>
              <a:ext uri="{FF2B5EF4-FFF2-40B4-BE49-F238E27FC236}">
                <a16:creationId xmlns:a16="http://schemas.microsoft.com/office/drawing/2014/main" id="{A4E6AB7A-4C6D-F4B1-9D54-94392B4F50F2}"/>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43F1826B-D246-3D63-CBAF-783967A9EF60}"/>
              </a:ext>
            </a:extLst>
          </p:cNvPr>
          <p:cNvSpPr>
            <a:spLocks noGrp="1"/>
          </p:cNvSpPr>
          <p:nvPr>
            <p:ph type="sldNum" sz="quarter" idx="4"/>
          </p:nvPr>
        </p:nvSpPr>
        <p:spPr/>
        <p:txBody>
          <a:bodyPr/>
          <a:lstStyle/>
          <a:p>
            <a:pPr>
              <a:defRPr/>
            </a:pPr>
            <a:fld id="{70265E95-77F9-457A-9EE3-4D9004F83F9A}" type="slidenum">
              <a:rPr lang="en-US" smtClean="0"/>
              <a:pPr>
                <a:defRPr/>
              </a:pPr>
              <a:t>16</a:t>
            </a:fld>
            <a:endParaRPr lang="en-US" dirty="0"/>
          </a:p>
        </p:txBody>
      </p:sp>
      <p:pic>
        <p:nvPicPr>
          <p:cNvPr id="6" name="Picture 5">
            <a:extLst>
              <a:ext uri="{FF2B5EF4-FFF2-40B4-BE49-F238E27FC236}">
                <a16:creationId xmlns:a16="http://schemas.microsoft.com/office/drawing/2014/main" id="{A035B2E9-4D7F-60A1-0ED6-55BA55282AE8}"/>
              </a:ext>
            </a:extLst>
          </p:cNvPr>
          <p:cNvPicPr>
            <a:picLocks noChangeAspect="1"/>
          </p:cNvPicPr>
          <p:nvPr/>
        </p:nvPicPr>
        <p:blipFill>
          <a:blip r:embed="rId2"/>
          <a:stretch>
            <a:fillRect/>
          </a:stretch>
        </p:blipFill>
        <p:spPr>
          <a:xfrm>
            <a:off x="155448" y="2615390"/>
            <a:ext cx="8833104" cy="2578402"/>
          </a:xfrm>
          <a:prstGeom prst="rect">
            <a:avLst/>
          </a:prstGeom>
        </p:spPr>
      </p:pic>
      <p:pic>
        <p:nvPicPr>
          <p:cNvPr id="7" name="Picture 6">
            <a:extLst>
              <a:ext uri="{FF2B5EF4-FFF2-40B4-BE49-F238E27FC236}">
                <a16:creationId xmlns:a16="http://schemas.microsoft.com/office/drawing/2014/main" id="{7947225B-92BB-DE2D-2C98-5D86ECA3153B}"/>
              </a:ext>
            </a:extLst>
          </p:cNvPr>
          <p:cNvPicPr>
            <a:picLocks noChangeAspect="1"/>
          </p:cNvPicPr>
          <p:nvPr/>
        </p:nvPicPr>
        <p:blipFill>
          <a:blip r:embed="rId3"/>
          <a:stretch>
            <a:fillRect/>
          </a:stretch>
        </p:blipFill>
        <p:spPr>
          <a:xfrm>
            <a:off x="7982678" y="1624750"/>
            <a:ext cx="786452" cy="457240"/>
          </a:xfrm>
          <a:prstGeom prst="rect">
            <a:avLst/>
          </a:prstGeom>
        </p:spPr>
      </p:pic>
    </p:spTree>
    <p:extLst>
      <p:ext uri="{BB962C8B-B14F-4D97-AF65-F5344CB8AC3E}">
        <p14:creationId xmlns:p14="http://schemas.microsoft.com/office/powerpoint/2010/main" val="326391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3F8C-C6B2-43DA-7C6E-9467E980F490}"/>
              </a:ext>
            </a:extLst>
          </p:cNvPr>
          <p:cNvSpPr>
            <a:spLocks noGrp="1"/>
          </p:cNvSpPr>
          <p:nvPr>
            <p:ph type="title"/>
          </p:nvPr>
        </p:nvSpPr>
        <p:spPr/>
        <p:txBody>
          <a:bodyPr/>
          <a:lstStyle/>
          <a:p>
            <a:r>
              <a:rPr lang="en-US" dirty="0"/>
              <a:t>Tab 7 IDA CPSL Prohibited Offenses</a:t>
            </a:r>
          </a:p>
        </p:txBody>
      </p:sp>
      <p:sp>
        <p:nvSpPr>
          <p:cNvPr id="3" name="Content Placeholder 2">
            <a:extLst>
              <a:ext uri="{FF2B5EF4-FFF2-40B4-BE49-F238E27FC236}">
                <a16:creationId xmlns:a16="http://schemas.microsoft.com/office/drawing/2014/main" id="{3148295D-3042-CAA3-D568-08A9BFCB7403}"/>
              </a:ext>
            </a:extLst>
          </p:cNvPr>
          <p:cNvSpPr>
            <a:spLocks noGrp="1"/>
          </p:cNvSpPr>
          <p:nvPr>
            <p:ph sz="quarter" idx="13"/>
          </p:nvPr>
        </p:nvSpPr>
        <p:spPr>
          <a:xfrm>
            <a:off x="192024" y="1066800"/>
            <a:ext cx="8769096" cy="4800600"/>
          </a:xfrm>
        </p:spPr>
        <p:txBody>
          <a:bodyPr/>
          <a:lstStyle/>
          <a:p>
            <a:r>
              <a:rPr lang="en-US" dirty="0"/>
              <a:t>Included the link to a New Disclosure Statement required by the Pennsylvania Child Protective Service Law.</a:t>
            </a:r>
          </a:p>
        </p:txBody>
      </p:sp>
      <p:sp>
        <p:nvSpPr>
          <p:cNvPr id="4" name="Date Placeholder 3">
            <a:extLst>
              <a:ext uri="{FF2B5EF4-FFF2-40B4-BE49-F238E27FC236}">
                <a16:creationId xmlns:a16="http://schemas.microsoft.com/office/drawing/2014/main" id="{6F4A6E81-5C12-6E50-1FCC-02DC320DDDBC}"/>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71BFF542-F23F-CC31-2BB5-2E187FC856C9}"/>
              </a:ext>
            </a:extLst>
          </p:cNvPr>
          <p:cNvSpPr>
            <a:spLocks noGrp="1"/>
          </p:cNvSpPr>
          <p:nvPr>
            <p:ph type="sldNum" sz="quarter" idx="4"/>
          </p:nvPr>
        </p:nvSpPr>
        <p:spPr/>
        <p:txBody>
          <a:bodyPr/>
          <a:lstStyle/>
          <a:p>
            <a:pPr>
              <a:defRPr/>
            </a:pPr>
            <a:fld id="{70265E95-77F9-457A-9EE3-4D9004F83F9A}" type="slidenum">
              <a:rPr lang="en-US" smtClean="0"/>
              <a:pPr>
                <a:defRPr/>
              </a:pPr>
              <a:t>17</a:t>
            </a:fld>
            <a:endParaRPr lang="en-US" dirty="0"/>
          </a:p>
        </p:txBody>
      </p:sp>
      <p:pic>
        <p:nvPicPr>
          <p:cNvPr id="6" name="Picture 5">
            <a:extLst>
              <a:ext uri="{FF2B5EF4-FFF2-40B4-BE49-F238E27FC236}">
                <a16:creationId xmlns:a16="http://schemas.microsoft.com/office/drawing/2014/main" id="{F221DCE6-9496-2D75-2A27-0C04747CFDAA}"/>
              </a:ext>
            </a:extLst>
          </p:cNvPr>
          <p:cNvPicPr>
            <a:picLocks noChangeAspect="1"/>
          </p:cNvPicPr>
          <p:nvPr/>
        </p:nvPicPr>
        <p:blipFill>
          <a:blip r:embed="rId2"/>
          <a:stretch>
            <a:fillRect/>
          </a:stretch>
        </p:blipFill>
        <p:spPr>
          <a:xfrm>
            <a:off x="265176" y="2565862"/>
            <a:ext cx="8257032" cy="1141059"/>
          </a:xfrm>
          <a:prstGeom prst="rect">
            <a:avLst/>
          </a:prstGeom>
        </p:spPr>
      </p:pic>
    </p:spTree>
    <p:extLst>
      <p:ext uri="{BB962C8B-B14F-4D97-AF65-F5344CB8AC3E}">
        <p14:creationId xmlns:p14="http://schemas.microsoft.com/office/powerpoint/2010/main" val="2554200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7EE5-A9FB-7F78-F503-B53629EABB8C}"/>
              </a:ext>
            </a:extLst>
          </p:cNvPr>
          <p:cNvSpPr>
            <a:spLocks noGrp="1"/>
          </p:cNvSpPr>
          <p:nvPr>
            <p:ph type="title"/>
          </p:nvPr>
        </p:nvSpPr>
        <p:spPr/>
        <p:txBody>
          <a:bodyPr/>
          <a:lstStyle/>
          <a:p>
            <a:r>
              <a:rPr lang="en-US" dirty="0"/>
              <a:t>Tab 14. Criminal Records</a:t>
            </a:r>
          </a:p>
        </p:txBody>
      </p:sp>
      <p:sp>
        <p:nvSpPr>
          <p:cNvPr id="3" name="Content Placeholder 2">
            <a:extLst>
              <a:ext uri="{FF2B5EF4-FFF2-40B4-BE49-F238E27FC236}">
                <a16:creationId xmlns:a16="http://schemas.microsoft.com/office/drawing/2014/main" id="{8019E4AF-8019-0670-3E33-38EA6ACC5050}"/>
              </a:ext>
            </a:extLst>
          </p:cNvPr>
          <p:cNvSpPr>
            <a:spLocks noGrp="1"/>
          </p:cNvSpPr>
          <p:nvPr>
            <p:ph sz="quarter" idx="13"/>
          </p:nvPr>
        </p:nvSpPr>
        <p:spPr>
          <a:xfrm>
            <a:off x="192024" y="1066800"/>
            <a:ext cx="8741664" cy="4800600"/>
          </a:xfrm>
        </p:spPr>
        <p:txBody>
          <a:bodyPr/>
          <a:lstStyle/>
          <a:p>
            <a:r>
              <a:rPr lang="en-US" dirty="0"/>
              <a:t>Added information that we now require an attorney to complete the screening of an organization executive legally responsible for the organization who has a criminal history to avoid the conflict of interest of the organization executive screening himself or herself.  This is to ensure the criminal history review is impartial and objective.  This practice needs to be applied to any organization executive with a criminal history, regardless of the exact crime involved, to ensure it is applied fairly and consistently.</a:t>
            </a:r>
          </a:p>
        </p:txBody>
      </p:sp>
      <p:sp>
        <p:nvSpPr>
          <p:cNvPr id="4" name="Date Placeholder 3">
            <a:extLst>
              <a:ext uri="{FF2B5EF4-FFF2-40B4-BE49-F238E27FC236}">
                <a16:creationId xmlns:a16="http://schemas.microsoft.com/office/drawing/2014/main" id="{6C153780-9C41-323C-D42D-9582BEB77C6C}"/>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E0230FE4-644B-12C1-A40B-DBD78B9178E3}"/>
              </a:ext>
            </a:extLst>
          </p:cNvPr>
          <p:cNvSpPr>
            <a:spLocks noGrp="1"/>
          </p:cNvSpPr>
          <p:nvPr>
            <p:ph type="sldNum" sz="quarter" idx="4"/>
          </p:nvPr>
        </p:nvSpPr>
        <p:spPr/>
        <p:txBody>
          <a:bodyPr/>
          <a:lstStyle/>
          <a:p>
            <a:pPr>
              <a:defRPr/>
            </a:pPr>
            <a:fld id="{70265E95-77F9-457A-9EE3-4D9004F83F9A}" type="slidenum">
              <a:rPr lang="en-US" smtClean="0"/>
              <a:pPr>
                <a:defRPr/>
              </a:pPr>
              <a:t>18</a:t>
            </a:fld>
            <a:endParaRPr lang="en-US" dirty="0"/>
          </a:p>
        </p:txBody>
      </p:sp>
      <p:pic>
        <p:nvPicPr>
          <p:cNvPr id="7" name="Picture 6">
            <a:extLst>
              <a:ext uri="{FF2B5EF4-FFF2-40B4-BE49-F238E27FC236}">
                <a16:creationId xmlns:a16="http://schemas.microsoft.com/office/drawing/2014/main" id="{A1BAE92E-DD97-2C15-0CFC-2DD51F0A20E5}"/>
              </a:ext>
            </a:extLst>
          </p:cNvPr>
          <p:cNvPicPr>
            <a:picLocks noChangeAspect="1"/>
          </p:cNvPicPr>
          <p:nvPr/>
        </p:nvPicPr>
        <p:blipFill>
          <a:blip r:embed="rId2"/>
          <a:stretch>
            <a:fillRect/>
          </a:stretch>
        </p:blipFill>
        <p:spPr>
          <a:xfrm>
            <a:off x="324612" y="4636644"/>
            <a:ext cx="8494776" cy="1230756"/>
          </a:xfrm>
          <a:prstGeom prst="rect">
            <a:avLst/>
          </a:prstGeom>
        </p:spPr>
      </p:pic>
    </p:spTree>
    <p:extLst>
      <p:ext uri="{BB962C8B-B14F-4D97-AF65-F5344CB8AC3E}">
        <p14:creationId xmlns:p14="http://schemas.microsoft.com/office/powerpoint/2010/main" val="492402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1F25-8600-EE33-2DE5-8F6F67B82671}"/>
              </a:ext>
            </a:extLst>
          </p:cNvPr>
          <p:cNvSpPr>
            <a:spLocks noGrp="1"/>
          </p:cNvSpPr>
          <p:nvPr>
            <p:ph type="title"/>
          </p:nvPr>
        </p:nvSpPr>
        <p:spPr/>
        <p:txBody>
          <a:bodyPr/>
          <a:lstStyle/>
          <a:p>
            <a:r>
              <a:rPr lang="en-US" dirty="0"/>
              <a:t>Tab 15. Electronic Fingerprinting</a:t>
            </a:r>
          </a:p>
        </p:txBody>
      </p:sp>
      <p:sp>
        <p:nvSpPr>
          <p:cNvPr id="3" name="Content Placeholder 2">
            <a:extLst>
              <a:ext uri="{FF2B5EF4-FFF2-40B4-BE49-F238E27FC236}">
                <a16:creationId xmlns:a16="http://schemas.microsoft.com/office/drawing/2014/main" id="{275CFB99-6F8F-9566-8C3A-97962622A9DE}"/>
              </a:ext>
            </a:extLst>
          </p:cNvPr>
          <p:cNvSpPr>
            <a:spLocks noGrp="1"/>
          </p:cNvSpPr>
          <p:nvPr>
            <p:ph sz="quarter" idx="13"/>
          </p:nvPr>
        </p:nvSpPr>
        <p:spPr>
          <a:xfrm>
            <a:off x="237744" y="1066800"/>
            <a:ext cx="8759952" cy="4800600"/>
          </a:xfrm>
        </p:spPr>
        <p:txBody>
          <a:bodyPr/>
          <a:lstStyle/>
          <a:p>
            <a:r>
              <a:rPr lang="en-US" dirty="0"/>
              <a:t>Added Licensed and Unlicensed clarification related to codes:</a:t>
            </a:r>
          </a:p>
          <a:p>
            <a:pPr marL="0" indent="0">
              <a:buNone/>
            </a:pPr>
            <a:endParaRPr lang="en-US" dirty="0"/>
          </a:p>
        </p:txBody>
      </p:sp>
      <p:sp>
        <p:nvSpPr>
          <p:cNvPr id="4" name="Date Placeholder 3">
            <a:extLst>
              <a:ext uri="{FF2B5EF4-FFF2-40B4-BE49-F238E27FC236}">
                <a16:creationId xmlns:a16="http://schemas.microsoft.com/office/drawing/2014/main" id="{74F96421-5BD1-D57A-700E-A8D98F31A748}"/>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1BC25ABF-2195-A60F-327D-808F71FCD55B}"/>
              </a:ext>
            </a:extLst>
          </p:cNvPr>
          <p:cNvSpPr>
            <a:spLocks noGrp="1"/>
          </p:cNvSpPr>
          <p:nvPr>
            <p:ph type="sldNum" sz="quarter" idx="4"/>
          </p:nvPr>
        </p:nvSpPr>
        <p:spPr/>
        <p:txBody>
          <a:bodyPr/>
          <a:lstStyle/>
          <a:p>
            <a:pPr>
              <a:defRPr/>
            </a:pPr>
            <a:fld id="{70265E95-77F9-457A-9EE3-4D9004F83F9A}" type="slidenum">
              <a:rPr lang="en-US" smtClean="0"/>
              <a:pPr>
                <a:defRPr/>
              </a:pPr>
              <a:t>19</a:t>
            </a:fld>
            <a:endParaRPr lang="en-US" dirty="0"/>
          </a:p>
        </p:txBody>
      </p:sp>
      <p:pic>
        <p:nvPicPr>
          <p:cNvPr id="6" name="Picture 5">
            <a:extLst>
              <a:ext uri="{FF2B5EF4-FFF2-40B4-BE49-F238E27FC236}">
                <a16:creationId xmlns:a16="http://schemas.microsoft.com/office/drawing/2014/main" id="{503DB647-388B-4088-651D-E0269D6676A9}"/>
              </a:ext>
            </a:extLst>
          </p:cNvPr>
          <p:cNvPicPr>
            <a:picLocks noChangeAspect="1"/>
          </p:cNvPicPr>
          <p:nvPr/>
        </p:nvPicPr>
        <p:blipFill>
          <a:blip r:embed="rId2"/>
          <a:stretch>
            <a:fillRect/>
          </a:stretch>
        </p:blipFill>
        <p:spPr>
          <a:xfrm>
            <a:off x="338328" y="1842177"/>
            <a:ext cx="8558784" cy="4124621"/>
          </a:xfrm>
          <a:prstGeom prst="rect">
            <a:avLst/>
          </a:prstGeom>
        </p:spPr>
      </p:pic>
    </p:spTree>
    <p:extLst>
      <p:ext uri="{BB962C8B-B14F-4D97-AF65-F5344CB8AC3E}">
        <p14:creationId xmlns:p14="http://schemas.microsoft.com/office/powerpoint/2010/main" val="23512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DAD1F1-38F1-284A-DB15-8CD57057CCE5}"/>
              </a:ext>
            </a:extLst>
          </p:cNvPr>
          <p:cNvSpPr>
            <a:spLocks noGrp="1"/>
          </p:cNvSpPr>
          <p:nvPr>
            <p:ph type="ctrTitle"/>
          </p:nvPr>
        </p:nvSpPr>
        <p:spPr/>
        <p:txBody>
          <a:bodyPr/>
          <a:lstStyle/>
          <a:p>
            <a:r>
              <a:rPr lang="en-US" dirty="0"/>
              <a:t>Tab 1 Instructions</a:t>
            </a:r>
          </a:p>
        </p:txBody>
      </p:sp>
      <p:sp>
        <p:nvSpPr>
          <p:cNvPr id="7" name="Subtitle 6">
            <a:extLst>
              <a:ext uri="{FF2B5EF4-FFF2-40B4-BE49-F238E27FC236}">
                <a16:creationId xmlns:a16="http://schemas.microsoft.com/office/drawing/2014/main" id="{532074E0-6836-8B18-696C-4208F16679F9}"/>
              </a:ext>
            </a:extLst>
          </p:cNvPr>
          <p:cNvSpPr>
            <a:spLocks noGrp="1"/>
          </p:cNvSpPr>
          <p:nvPr>
            <p:ph type="subTitle" idx="1"/>
          </p:nvPr>
        </p:nvSpPr>
        <p:spPr/>
        <p:txBody>
          <a:bodyPr/>
          <a:lstStyle/>
          <a:p>
            <a:r>
              <a:rPr lang="en-US" dirty="0"/>
              <a:t>Very Minor Changes that corresponded with changes in other tabs</a:t>
            </a:r>
          </a:p>
        </p:txBody>
      </p:sp>
      <p:sp>
        <p:nvSpPr>
          <p:cNvPr id="4" name="Date Placeholder 3">
            <a:extLst>
              <a:ext uri="{FF2B5EF4-FFF2-40B4-BE49-F238E27FC236}">
                <a16:creationId xmlns:a16="http://schemas.microsoft.com/office/drawing/2014/main" id="{50434187-7DD7-ADF6-94D7-2FB0C39B2FE1}"/>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50454C5B-822F-E21F-6FD9-F1A547C1FD68}"/>
              </a:ext>
            </a:extLst>
          </p:cNvPr>
          <p:cNvSpPr>
            <a:spLocks noGrp="1"/>
          </p:cNvSpPr>
          <p:nvPr>
            <p:ph type="sldNum" sz="quarter" idx="4"/>
          </p:nvPr>
        </p:nvSpPr>
        <p:spPr/>
        <p:txBody>
          <a:bodyPr/>
          <a:lstStyle/>
          <a:p>
            <a:pPr>
              <a:defRPr/>
            </a:pPr>
            <a:fld id="{70265E95-77F9-457A-9EE3-4D9004F83F9A}" type="slidenum">
              <a:rPr lang="en-US" smtClean="0"/>
              <a:pPr>
                <a:defRPr/>
              </a:pPr>
              <a:t>2</a:t>
            </a:fld>
            <a:endParaRPr lang="en-US" dirty="0"/>
          </a:p>
        </p:txBody>
      </p:sp>
    </p:spTree>
    <p:extLst>
      <p:ext uri="{BB962C8B-B14F-4D97-AF65-F5344CB8AC3E}">
        <p14:creationId xmlns:p14="http://schemas.microsoft.com/office/powerpoint/2010/main" val="357488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83EF-F2DD-3FFA-6F6F-89644FC48442}"/>
              </a:ext>
            </a:extLst>
          </p:cNvPr>
          <p:cNvSpPr>
            <a:spLocks noGrp="1"/>
          </p:cNvSpPr>
          <p:nvPr>
            <p:ph type="title"/>
          </p:nvPr>
        </p:nvSpPr>
        <p:spPr/>
        <p:txBody>
          <a:bodyPr/>
          <a:lstStyle/>
          <a:p>
            <a:r>
              <a:rPr lang="en-US" dirty="0"/>
              <a:t>Tab 16. Q&amp;A</a:t>
            </a:r>
          </a:p>
        </p:txBody>
      </p:sp>
      <p:sp>
        <p:nvSpPr>
          <p:cNvPr id="3" name="Content Placeholder 2">
            <a:extLst>
              <a:ext uri="{FF2B5EF4-FFF2-40B4-BE49-F238E27FC236}">
                <a16:creationId xmlns:a16="http://schemas.microsoft.com/office/drawing/2014/main" id="{6743C8EB-1FE1-F234-1931-F9C3F58CB399}"/>
              </a:ext>
            </a:extLst>
          </p:cNvPr>
          <p:cNvSpPr>
            <a:spLocks noGrp="1"/>
          </p:cNvSpPr>
          <p:nvPr>
            <p:ph sz="quarter" idx="13"/>
          </p:nvPr>
        </p:nvSpPr>
        <p:spPr>
          <a:xfrm>
            <a:off x="155448" y="1066800"/>
            <a:ext cx="8741664" cy="4800600"/>
          </a:xfrm>
        </p:spPr>
        <p:txBody>
          <a:bodyPr/>
          <a:lstStyle/>
          <a:p>
            <a:pPr marL="457200" indent="-457200">
              <a:buAutoNum type="arabicPeriod"/>
            </a:pPr>
            <a:r>
              <a:rPr lang="en-US" dirty="0"/>
              <a:t>Removed outdated questions and information related </a:t>
            </a:r>
            <a:r>
              <a:rPr lang="en-US"/>
              <a:t>to obsolete trainings</a:t>
            </a:r>
            <a:r>
              <a:rPr lang="en-US" dirty="0"/>
              <a:t>.</a:t>
            </a:r>
          </a:p>
          <a:p>
            <a:pPr marL="457200" indent="-457200">
              <a:buAutoNum type="arabicPeriod"/>
            </a:pPr>
            <a:r>
              <a:rPr lang="en-US" dirty="0"/>
              <a:t>Added a question and answer related to enhanced respite by a nurse for individuals under 21</a:t>
            </a:r>
          </a:p>
        </p:txBody>
      </p:sp>
      <p:sp>
        <p:nvSpPr>
          <p:cNvPr id="4" name="Date Placeholder 3">
            <a:extLst>
              <a:ext uri="{FF2B5EF4-FFF2-40B4-BE49-F238E27FC236}">
                <a16:creationId xmlns:a16="http://schemas.microsoft.com/office/drawing/2014/main" id="{E5B12758-428D-BA34-5DA1-25CF879558D8}"/>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EC388150-F0CA-4FE7-CFB7-6C2C84F8948C}"/>
              </a:ext>
            </a:extLst>
          </p:cNvPr>
          <p:cNvSpPr>
            <a:spLocks noGrp="1"/>
          </p:cNvSpPr>
          <p:nvPr>
            <p:ph type="sldNum" sz="quarter" idx="4"/>
          </p:nvPr>
        </p:nvSpPr>
        <p:spPr/>
        <p:txBody>
          <a:bodyPr/>
          <a:lstStyle/>
          <a:p>
            <a:pPr>
              <a:defRPr/>
            </a:pPr>
            <a:fld id="{70265E95-77F9-457A-9EE3-4D9004F83F9A}" type="slidenum">
              <a:rPr lang="en-US" smtClean="0"/>
              <a:pPr>
                <a:defRPr/>
              </a:pPr>
              <a:t>20</a:t>
            </a:fld>
            <a:endParaRPr lang="en-US" dirty="0"/>
          </a:p>
        </p:txBody>
      </p:sp>
      <p:pic>
        <p:nvPicPr>
          <p:cNvPr id="7" name="Picture 6">
            <a:extLst>
              <a:ext uri="{FF2B5EF4-FFF2-40B4-BE49-F238E27FC236}">
                <a16:creationId xmlns:a16="http://schemas.microsoft.com/office/drawing/2014/main" id="{2FFB538E-C23E-2E10-358C-282EC5AEEBE1}"/>
              </a:ext>
            </a:extLst>
          </p:cNvPr>
          <p:cNvPicPr>
            <a:picLocks noChangeAspect="1"/>
          </p:cNvPicPr>
          <p:nvPr/>
        </p:nvPicPr>
        <p:blipFill>
          <a:blip r:embed="rId2"/>
          <a:stretch>
            <a:fillRect/>
          </a:stretch>
        </p:blipFill>
        <p:spPr>
          <a:xfrm>
            <a:off x="251460" y="3191395"/>
            <a:ext cx="8435340" cy="767817"/>
          </a:xfrm>
          <a:prstGeom prst="rect">
            <a:avLst/>
          </a:prstGeom>
        </p:spPr>
      </p:pic>
    </p:spTree>
    <p:extLst>
      <p:ext uri="{BB962C8B-B14F-4D97-AF65-F5344CB8AC3E}">
        <p14:creationId xmlns:p14="http://schemas.microsoft.com/office/powerpoint/2010/main" val="244912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E4E69B-CA31-4CB5-836E-94AA7A15A3EC}"/>
              </a:ext>
            </a:extLst>
          </p:cNvPr>
          <p:cNvSpPr>
            <a:spLocks noGrp="1"/>
          </p:cNvSpPr>
          <p:nvPr>
            <p:ph type="ctrTitle"/>
          </p:nvPr>
        </p:nvSpPr>
        <p:spPr/>
        <p:txBody>
          <a:bodyPr/>
          <a:lstStyle/>
          <a:p>
            <a:r>
              <a:rPr lang="en-US" dirty="0"/>
              <a:t>Tab 2 Agency Demographics</a:t>
            </a:r>
          </a:p>
        </p:txBody>
      </p:sp>
      <p:sp>
        <p:nvSpPr>
          <p:cNvPr id="4" name="Date Placeholder 3">
            <a:extLst>
              <a:ext uri="{FF2B5EF4-FFF2-40B4-BE49-F238E27FC236}">
                <a16:creationId xmlns:a16="http://schemas.microsoft.com/office/drawing/2014/main" id="{391C1083-5E94-B4A9-D55D-FEEEEA1ED281}"/>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E233ADAA-F143-5324-5D10-FE26D22CFA0B}"/>
              </a:ext>
            </a:extLst>
          </p:cNvPr>
          <p:cNvSpPr>
            <a:spLocks noGrp="1"/>
          </p:cNvSpPr>
          <p:nvPr>
            <p:ph type="sldNum" sz="quarter" idx="4"/>
          </p:nvPr>
        </p:nvSpPr>
        <p:spPr/>
        <p:txBody>
          <a:bodyPr/>
          <a:lstStyle/>
          <a:p>
            <a:pPr>
              <a:defRPr/>
            </a:pPr>
            <a:fld id="{70265E95-77F9-457A-9EE3-4D9004F83F9A}" type="slidenum">
              <a:rPr lang="en-US" smtClean="0"/>
              <a:pPr>
                <a:defRPr/>
              </a:pPr>
              <a:t>3</a:t>
            </a:fld>
            <a:endParaRPr lang="en-US" dirty="0"/>
          </a:p>
        </p:txBody>
      </p:sp>
    </p:spTree>
    <p:extLst>
      <p:ext uri="{BB962C8B-B14F-4D97-AF65-F5344CB8AC3E}">
        <p14:creationId xmlns:p14="http://schemas.microsoft.com/office/powerpoint/2010/main" val="53355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5206-9A9F-663A-D2D7-F1D491C74D0F}"/>
              </a:ext>
            </a:extLst>
          </p:cNvPr>
          <p:cNvSpPr>
            <a:spLocks noGrp="1"/>
          </p:cNvSpPr>
          <p:nvPr>
            <p:ph type="title"/>
          </p:nvPr>
        </p:nvSpPr>
        <p:spPr/>
        <p:txBody>
          <a:bodyPr/>
          <a:lstStyle/>
          <a:p>
            <a:r>
              <a:rPr lang="en-US" dirty="0"/>
              <a:t>Tab 2 Agency Demographics</a:t>
            </a:r>
          </a:p>
        </p:txBody>
      </p:sp>
      <p:sp>
        <p:nvSpPr>
          <p:cNvPr id="3" name="Content Placeholder 2">
            <a:extLst>
              <a:ext uri="{FF2B5EF4-FFF2-40B4-BE49-F238E27FC236}">
                <a16:creationId xmlns:a16="http://schemas.microsoft.com/office/drawing/2014/main" id="{6C62927C-6D1E-BD23-7D10-A2A7981EF885}"/>
              </a:ext>
            </a:extLst>
          </p:cNvPr>
          <p:cNvSpPr>
            <a:spLocks noGrp="1"/>
          </p:cNvSpPr>
          <p:nvPr>
            <p:ph sz="quarter" idx="13"/>
          </p:nvPr>
        </p:nvSpPr>
        <p:spPr/>
        <p:txBody>
          <a:bodyPr/>
          <a:lstStyle/>
          <a:p>
            <a:pPr marL="0" indent="0">
              <a:buNone/>
            </a:pPr>
            <a:r>
              <a:rPr lang="en-US" dirty="0"/>
              <a:t>Removed the requirement for Providers to enter the Date of the Approved ODP Provider Agreement (New Process: After confirming that the provider is fully qualified, ODP Central Office will send the ODP Provider Agreement to the provider for signature).</a:t>
            </a:r>
          </a:p>
        </p:txBody>
      </p:sp>
      <p:sp>
        <p:nvSpPr>
          <p:cNvPr id="4" name="Date Placeholder 3">
            <a:extLst>
              <a:ext uri="{FF2B5EF4-FFF2-40B4-BE49-F238E27FC236}">
                <a16:creationId xmlns:a16="http://schemas.microsoft.com/office/drawing/2014/main" id="{B4C48B55-73F5-247F-61D1-E92DC269E310}"/>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BE674B0C-3C01-399F-088D-EA2A8F6E4FBC}"/>
              </a:ext>
            </a:extLst>
          </p:cNvPr>
          <p:cNvSpPr>
            <a:spLocks noGrp="1"/>
          </p:cNvSpPr>
          <p:nvPr>
            <p:ph type="sldNum" sz="quarter" idx="4"/>
          </p:nvPr>
        </p:nvSpPr>
        <p:spPr/>
        <p:txBody>
          <a:bodyPr/>
          <a:lstStyle/>
          <a:p>
            <a:pPr>
              <a:defRPr/>
            </a:pPr>
            <a:fld id="{70265E95-77F9-457A-9EE3-4D9004F83F9A}" type="slidenum">
              <a:rPr lang="en-US" smtClean="0"/>
              <a:pPr>
                <a:defRPr/>
              </a:pPr>
              <a:t>4</a:t>
            </a:fld>
            <a:endParaRPr lang="en-US" dirty="0"/>
          </a:p>
        </p:txBody>
      </p:sp>
      <p:pic>
        <p:nvPicPr>
          <p:cNvPr id="6" name="Picture 5">
            <a:extLst>
              <a:ext uri="{FF2B5EF4-FFF2-40B4-BE49-F238E27FC236}">
                <a16:creationId xmlns:a16="http://schemas.microsoft.com/office/drawing/2014/main" id="{912C41F2-87B0-4DEC-D78E-5185DE6967F5}"/>
              </a:ext>
            </a:extLst>
          </p:cNvPr>
          <p:cNvPicPr>
            <a:picLocks noChangeAspect="1"/>
          </p:cNvPicPr>
          <p:nvPr/>
        </p:nvPicPr>
        <p:blipFill>
          <a:blip r:embed="rId2"/>
          <a:stretch>
            <a:fillRect/>
          </a:stretch>
        </p:blipFill>
        <p:spPr>
          <a:xfrm>
            <a:off x="457200" y="3336539"/>
            <a:ext cx="8083296" cy="2040133"/>
          </a:xfrm>
          <a:prstGeom prst="rect">
            <a:avLst/>
          </a:prstGeom>
        </p:spPr>
      </p:pic>
    </p:spTree>
    <p:extLst>
      <p:ext uri="{BB962C8B-B14F-4D97-AF65-F5344CB8AC3E}">
        <p14:creationId xmlns:p14="http://schemas.microsoft.com/office/powerpoint/2010/main" val="19130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9AAD-245E-10F2-E929-EF6AF4D56D8D}"/>
              </a:ext>
            </a:extLst>
          </p:cNvPr>
          <p:cNvSpPr>
            <a:spLocks noGrp="1"/>
          </p:cNvSpPr>
          <p:nvPr>
            <p:ph type="title"/>
          </p:nvPr>
        </p:nvSpPr>
        <p:spPr/>
        <p:txBody>
          <a:bodyPr/>
          <a:lstStyle/>
          <a:p>
            <a:r>
              <a:rPr lang="en-US" dirty="0"/>
              <a:t>Tab 2 Agency Demographics</a:t>
            </a:r>
          </a:p>
        </p:txBody>
      </p:sp>
      <p:sp>
        <p:nvSpPr>
          <p:cNvPr id="3" name="Content Placeholder 2">
            <a:extLst>
              <a:ext uri="{FF2B5EF4-FFF2-40B4-BE49-F238E27FC236}">
                <a16:creationId xmlns:a16="http://schemas.microsoft.com/office/drawing/2014/main" id="{5F606AE3-32A2-336F-7C81-823066986621}"/>
              </a:ext>
            </a:extLst>
          </p:cNvPr>
          <p:cNvSpPr>
            <a:spLocks noGrp="1"/>
          </p:cNvSpPr>
          <p:nvPr>
            <p:ph sz="quarter" idx="13"/>
          </p:nvPr>
        </p:nvSpPr>
        <p:spPr/>
        <p:txBody>
          <a:bodyPr/>
          <a:lstStyle/>
          <a:p>
            <a:pPr marL="457200" indent="-457200">
              <a:buFont typeface="+mj-lt"/>
              <a:buAutoNum type="arabicPeriod"/>
            </a:pPr>
            <a:r>
              <a:rPr lang="en-US" dirty="0"/>
              <a:t>Removed the requirement to include the date of confirmation email for the QA&amp;I contact form (This Step will be completed after the applicant/new provider has been determined qualified).  </a:t>
            </a:r>
          </a:p>
          <a:p>
            <a:pPr marL="457200" indent="-457200">
              <a:buFont typeface="+mj-lt"/>
              <a:buAutoNum type="arabicPeriod"/>
            </a:pPr>
            <a:r>
              <a:rPr lang="en-US" dirty="0"/>
              <a:t>Removed requirements for “Existing Providers Enrolling for Residential Services For the First Time”</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8D339AE5-DC60-2000-0656-D75B7A1D04A3}"/>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629EB214-F13B-236B-00F3-D3724ACF8CC1}"/>
              </a:ext>
            </a:extLst>
          </p:cNvPr>
          <p:cNvSpPr>
            <a:spLocks noGrp="1"/>
          </p:cNvSpPr>
          <p:nvPr>
            <p:ph type="sldNum" sz="quarter" idx="4"/>
          </p:nvPr>
        </p:nvSpPr>
        <p:spPr/>
        <p:txBody>
          <a:bodyPr/>
          <a:lstStyle/>
          <a:p>
            <a:pPr>
              <a:defRPr/>
            </a:pPr>
            <a:fld id="{70265E95-77F9-457A-9EE3-4D9004F83F9A}" type="slidenum">
              <a:rPr lang="en-US" smtClean="0"/>
              <a:pPr>
                <a:defRPr/>
              </a:pPr>
              <a:t>5</a:t>
            </a:fld>
            <a:endParaRPr lang="en-US" dirty="0"/>
          </a:p>
        </p:txBody>
      </p:sp>
      <p:pic>
        <p:nvPicPr>
          <p:cNvPr id="6" name="Picture 5">
            <a:extLst>
              <a:ext uri="{FF2B5EF4-FFF2-40B4-BE49-F238E27FC236}">
                <a16:creationId xmlns:a16="http://schemas.microsoft.com/office/drawing/2014/main" id="{EA1EC5DE-7B8D-3552-91BF-200B81876C2A}"/>
              </a:ext>
            </a:extLst>
          </p:cNvPr>
          <p:cNvPicPr>
            <a:picLocks noChangeAspect="1"/>
          </p:cNvPicPr>
          <p:nvPr/>
        </p:nvPicPr>
        <p:blipFill>
          <a:blip r:embed="rId3"/>
          <a:stretch>
            <a:fillRect/>
          </a:stretch>
        </p:blipFill>
        <p:spPr>
          <a:xfrm>
            <a:off x="821436" y="3388994"/>
            <a:ext cx="7424928" cy="463442"/>
          </a:xfrm>
          <a:prstGeom prst="rect">
            <a:avLst/>
          </a:prstGeom>
        </p:spPr>
      </p:pic>
      <p:pic>
        <p:nvPicPr>
          <p:cNvPr id="7" name="Picture 6">
            <a:extLst>
              <a:ext uri="{FF2B5EF4-FFF2-40B4-BE49-F238E27FC236}">
                <a16:creationId xmlns:a16="http://schemas.microsoft.com/office/drawing/2014/main" id="{090F84DB-ADCC-4D45-CDF2-646EC6CDA5FF}"/>
              </a:ext>
            </a:extLst>
          </p:cNvPr>
          <p:cNvPicPr>
            <a:picLocks noChangeAspect="1"/>
          </p:cNvPicPr>
          <p:nvPr/>
        </p:nvPicPr>
        <p:blipFill>
          <a:blip r:embed="rId4"/>
          <a:stretch>
            <a:fillRect/>
          </a:stretch>
        </p:blipFill>
        <p:spPr>
          <a:xfrm>
            <a:off x="1315593" y="3958055"/>
            <a:ext cx="5706999" cy="2296441"/>
          </a:xfrm>
          <a:prstGeom prst="rect">
            <a:avLst/>
          </a:prstGeom>
        </p:spPr>
      </p:pic>
    </p:spTree>
    <p:extLst>
      <p:ext uri="{BB962C8B-B14F-4D97-AF65-F5344CB8AC3E}">
        <p14:creationId xmlns:p14="http://schemas.microsoft.com/office/powerpoint/2010/main" val="207589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DF6AC-BE38-478E-25BE-A9BDA769CD75}"/>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2" name="Title 1">
            <a:extLst>
              <a:ext uri="{FF2B5EF4-FFF2-40B4-BE49-F238E27FC236}">
                <a16:creationId xmlns:a16="http://schemas.microsoft.com/office/drawing/2014/main" id="{49DC0430-29B3-8E30-A55B-ECD7071ACB40}"/>
              </a:ext>
            </a:extLst>
          </p:cNvPr>
          <p:cNvSpPr>
            <a:spLocks noGrp="1"/>
          </p:cNvSpPr>
          <p:nvPr>
            <p:ph type="title"/>
          </p:nvPr>
        </p:nvSpPr>
        <p:spPr/>
        <p:txBody>
          <a:bodyPr/>
          <a:lstStyle/>
          <a:p>
            <a:r>
              <a:rPr lang="en-US" dirty="0"/>
              <a:t>Tab 4 Residential Information and Resources</a:t>
            </a:r>
          </a:p>
        </p:txBody>
      </p:sp>
      <p:sp>
        <p:nvSpPr>
          <p:cNvPr id="3" name="Content Placeholder 2">
            <a:extLst>
              <a:ext uri="{FF2B5EF4-FFF2-40B4-BE49-F238E27FC236}">
                <a16:creationId xmlns:a16="http://schemas.microsoft.com/office/drawing/2014/main" id="{1A5FB366-7F77-0BCD-E92A-36BB69CCDF1C}"/>
              </a:ext>
            </a:extLst>
          </p:cNvPr>
          <p:cNvSpPr>
            <a:spLocks noGrp="1"/>
          </p:cNvSpPr>
          <p:nvPr>
            <p:ph sz="quarter" idx="13"/>
          </p:nvPr>
        </p:nvSpPr>
        <p:spPr/>
        <p:txBody>
          <a:bodyPr/>
          <a:lstStyle/>
          <a:p>
            <a:pPr marL="0" indent="0">
              <a:buNone/>
            </a:pPr>
            <a:r>
              <a:rPr lang="en-US" dirty="0"/>
              <a:t>This is a new Tab and contains information on the Updated Enrollment Process for Residential Habilitation, Life Sharing, and Supported Living Services Beginning January 1, 2025.</a:t>
            </a:r>
          </a:p>
          <a:p>
            <a:pPr marL="0" indent="0">
              <a:buNone/>
            </a:pPr>
            <a:endParaRPr lang="en-US" dirty="0"/>
          </a:p>
          <a:p>
            <a:pPr marL="0" indent="0">
              <a:buNone/>
            </a:pPr>
            <a:r>
              <a:rPr lang="en-US" dirty="0"/>
              <a:t>This Tab is for informational purposes and also contains a link to further Resources on MyODP.</a:t>
            </a:r>
          </a:p>
          <a:p>
            <a:pPr marL="0" indent="0">
              <a:buNone/>
            </a:pPr>
            <a:endParaRPr lang="en-US" dirty="0"/>
          </a:p>
        </p:txBody>
      </p:sp>
      <p:sp>
        <p:nvSpPr>
          <p:cNvPr id="5" name="Slide Number Placeholder 4">
            <a:extLst>
              <a:ext uri="{FF2B5EF4-FFF2-40B4-BE49-F238E27FC236}">
                <a16:creationId xmlns:a16="http://schemas.microsoft.com/office/drawing/2014/main" id="{993248E3-B53F-CB6D-6356-ADC723397BBA}"/>
              </a:ext>
            </a:extLst>
          </p:cNvPr>
          <p:cNvSpPr>
            <a:spLocks noGrp="1"/>
          </p:cNvSpPr>
          <p:nvPr>
            <p:ph type="sldNum" sz="quarter" idx="4"/>
          </p:nvPr>
        </p:nvSpPr>
        <p:spPr/>
        <p:txBody>
          <a:bodyPr/>
          <a:lstStyle/>
          <a:p>
            <a:pPr>
              <a:defRPr/>
            </a:pPr>
            <a:fld id="{70265E95-77F9-457A-9EE3-4D9004F83F9A}" type="slidenum">
              <a:rPr lang="en-US" smtClean="0"/>
              <a:pPr>
                <a:defRPr/>
              </a:pPr>
              <a:t>6</a:t>
            </a:fld>
            <a:endParaRPr lang="en-US" dirty="0"/>
          </a:p>
        </p:txBody>
      </p:sp>
      <p:graphicFrame>
        <p:nvGraphicFramePr>
          <p:cNvPr id="6" name="Object 5">
            <a:extLst>
              <a:ext uri="{FF2B5EF4-FFF2-40B4-BE49-F238E27FC236}">
                <a16:creationId xmlns:a16="http://schemas.microsoft.com/office/drawing/2014/main" id="{429C1719-9B91-A6CA-8647-18F17D65B03E}"/>
              </a:ext>
            </a:extLst>
          </p:cNvPr>
          <p:cNvGraphicFramePr>
            <a:graphicFrameLocks noChangeAspect="1"/>
          </p:cNvGraphicFramePr>
          <p:nvPr>
            <p:extLst>
              <p:ext uri="{D42A27DB-BD31-4B8C-83A1-F6EECF244321}">
                <p14:modId xmlns:p14="http://schemas.microsoft.com/office/powerpoint/2010/main" val="2133851134"/>
              </p:ext>
            </p:extLst>
          </p:nvPr>
        </p:nvGraphicFramePr>
        <p:xfrm>
          <a:off x="2334769" y="3904488"/>
          <a:ext cx="3492146" cy="2420112"/>
        </p:xfrm>
        <a:graphic>
          <a:graphicData uri="http://schemas.openxmlformats.org/presentationml/2006/ole">
            <mc:AlternateContent xmlns:mc="http://schemas.openxmlformats.org/markup-compatibility/2006">
              <mc:Choice xmlns:v="urn:schemas-microsoft-com:vml" Requires="v">
                <p:oleObj name="Worksheet" r:id="rId2" imgW="10705941" imgH="7420148" progId="Excel.Sheet.12">
                  <p:embed/>
                </p:oleObj>
              </mc:Choice>
              <mc:Fallback>
                <p:oleObj name="Worksheet" r:id="rId2" imgW="10705941" imgH="7420148" progId="Excel.Sheet.12">
                  <p:embed/>
                  <p:pic>
                    <p:nvPicPr>
                      <p:cNvPr id="6" name="Object 5">
                        <a:extLst>
                          <a:ext uri="{FF2B5EF4-FFF2-40B4-BE49-F238E27FC236}">
                            <a16:creationId xmlns:a16="http://schemas.microsoft.com/office/drawing/2014/main" id="{429C1719-9B91-A6CA-8647-18F17D65B03E}"/>
                          </a:ext>
                        </a:extLst>
                      </p:cNvPr>
                      <p:cNvPicPr/>
                      <p:nvPr/>
                    </p:nvPicPr>
                    <p:blipFill>
                      <a:blip r:embed="rId3"/>
                      <a:stretch>
                        <a:fillRect/>
                      </a:stretch>
                    </p:blipFill>
                    <p:spPr>
                      <a:xfrm>
                        <a:off x="2334769" y="3904488"/>
                        <a:ext cx="3492146" cy="2420112"/>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F254CC8B-FF40-7D79-541F-006AAC789A72}"/>
              </a:ext>
            </a:extLst>
          </p:cNvPr>
          <p:cNvPicPr>
            <a:picLocks noChangeAspect="1"/>
          </p:cNvPicPr>
          <p:nvPr/>
        </p:nvPicPr>
        <p:blipFill>
          <a:blip r:embed="rId4"/>
          <a:stretch>
            <a:fillRect/>
          </a:stretch>
        </p:blipFill>
        <p:spPr>
          <a:xfrm>
            <a:off x="7988774" y="1066800"/>
            <a:ext cx="786452" cy="457240"/>
          </a:xfrm>
          <a:prstGeom prst="rect">
            <a:avLst/>
          </a:prstGeom>
        </p:spPr>
      </p:pic>
    </p:spTree>
    <p:extLst>
      <p:ext uri="{BB962C8B-B14F-4D97-AF65-F5344CB8AC3E}">
        <p14:creationId xmlns:p14="http://schemas.microsoft.com/office/powerpoint/2010/main" val="355255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98D3-628F-A398-23EF-D6F08BDAC9D4}"/>
              </a:ext>
            </a:extLst>
          </p:cNvPr>
          <p:cNvSpPr>
            <a:spLocks noGrp="1"/>
          </p:cNvSpPr>
          <p:nvPr>
            <p:ph type="title"/>
          </p:nvPr>
        </p:nvSpPr>
        <p:spPr/>
        <p:txBody>
          <a:bodyPr/>
          <a:lstStyle/>
          <a:p>
            <a:r>
              <a:rPr lang="en-US" dirty="0"/>
              <a:t>Tab 6 IDA Doc Requirements (Former Tab 5)</a:t>
            </a:r>
          </a:p>
        </p:txBody>
      </p:sp>
      <p:sp>
        <p:nvSpPr>
          <p:cNvPr id="3" name="Content Placeholder 2">
            <a:extLst>
              <a:ext uri="{FF2B5EF4-FFF2-40B4-BE49-F238E27FC236}">
                <a16:creationId xmlns:a16="http://schemas.microsoft.com/office/drawing/2014/main" id="{E4A8F1B1-3ABE-74F9-46CC-D09016C618C9}"/>
              </a:ext>
            </a:extLst>
          </p:cNvPr>
          <p:cNvSpPr>
            <a:spLocks noGrp="1"/>
          </p:cNvSpPr>
          <p:nvPr>
            <p:ph sz="quarter" idx="13"/>
          </p:nvPr>
        </p:nvSpPr>
        <p:spPr>
          <a:xfrm>
            <a:off x="304800" y="1066800"/>
            <a:ext cx="8729472" cy="4800600"/>
          </a:xfrm>
        </p:spPr>
        <p:txBody>
          <a:bodyPr/>
          <a:lstStyle/>
          <a:p>
            <a:pPr marL="0" indent="0">
              <a:buNone/>
            </a:pPr>
            <a:r>
              <a:rPr lang="en-US" dirty="0"/>
              <a:t>1. New Service information Added for American Sign Language - English Interpreter Service. The Validation Documentation section includes a link to a list of the Office of the Deaf and Hard of Hearing (ODHH) registered Sign Language Interpreters.  This database allows you to quickly identify sign language interpreters who meet the Pennsylvania registration requirements defined in Act 57.</a:t>
            </a:r>
          </a:p>
          <a:p>
            <a:pPr marL="0" indent="0">
              <a:buNone/>
            </a:pPr>
            <a:endParaRPr lang="en-US" dirty="0"/>
          </a:p>
        </p:txBody>
      </p:sp>
      <p:sp>
        <p:nvSpPr>
          <p:cNvPr id="4" name="Date Placeholder 3">
            <a:extLst>
              <a:ext uri="{FF2B5EF4-FFF2-40B4-BE49-F238E27FC236}">
                <a16:creationId xmlns:a16="http://schemas.microsoft.com/office/drawing/2014/main" id="{CAF5B8A1-6151-74A3-13C8-2D06049ED19B}"/>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8D6F4D0E-6071-1AE3-CC39-2DB263E9A0BC}"/>
              </a:ext>
            </a:extLst>
          </p:cNvPr>
          <p:cNvSpPr>
            <a:spLocks noGrp="1"/>
          </p:cNvSpPr>
          <p:nvPr>
            <p:ph type="sldNum" sz="quarter" idx="4"/>
          </p:nvPr>
        </p:nvSpPr>
        <p:spPr/>
        <p:txBody>
          <a:bodyPr/>
          <a:lstStyle/>
          <a:p>
            <a:pPr>
              <a:defRPr/>
            </a:pPr>
            <a:fld id="{70265E95-77F9-457A-9EE3-4D9004F83F9A}" type="slidenum">
              <a:rPr lang="en-US" smtClean="0"/>
              <a:pPr>
                <a:defRPr/>
              </a:pPr>
              <a:t>7</a:t>
            </a:fld>
            <a:endParaRPr lang="en-US" dirty="0"/>
          </a:p>
        </p:txBody>
      </p:sp>
      <p:pic>
        <p:nvPicPr>
          <p:cNvPr id="8" name="Picture 7">
            <a:extLst>
              <a:ext uri="{FF2B5EF4-FFF2-40B4-BE49-F238E27FC236}">
                <a16:creationId xmlns:a16="http://schemas.microsoft.com/office/drawing/2014/main" id="{DC6D15CF-C8EF-693B-E58C-AD0CD5E13794}"/>
              </a:ext>
            </a:extLst>
          </p:cNvPr>
          <p:cNvPicPr>
            <a:picLocks noChangeAspect="1"/>
          </p:cNvPicPr>
          <p:nvPr/>
        </p:nvPicPr>
        <p:blipFill>
          <a:blip r:embed="rId2"/>
          <a:stretch>
            <a:fillRect/>
          </a:stretch>
        </p:blipFill>
        <p:spPr>
          <a:xfrm>
            <a:off x="338328" y="4856343"/>
            <a:ext cx="8695944" cy="1315857"/>
          </a:xfrm>
          <a:prstGeom prst="rect">
            <a:avLst/>
          </a:prstGeom>
        </p:spPr>
      </p:pic>
      <p:pic>
        <p:nvPicPr>
          <p:cNvPr id="9" name="Picture 8">
            <a:extLst>
              <a:ext uri="{FF2B5EF4-FFF2-40B4-BE49-F238E27FC236}">
                <a16:creationId xmlns:a16="http://schemas.microsoft.com/office/drawing/2014/main" id="{89AAED14-B822-8527-35D5-AD449037C148}"/>
              </a:ext>
            </a:extLst>
          </p:cNvPr>
          <p:cNvPicPr>
            <a:picLocks noChangeAspect="1"/>
          </p:cNvPicPr>
          <p:nvPr/>
        </p:nvPicPr>
        <p:blipFill>
          <a:blip r:embed="rId3"/>
          <a:stretch>
            <a:fillRect/>
          </a:stretch>
        </p:blipFill>
        <p:spPr>
          <a:xfrm>
            <a:off x="338328" y="3391832"/>
            <a:ext cx="8587029" cy="1383093"/>
          </a:xfrm>
          <a:prstGeom prst="rect">
            <a:avLst/>
          </a:prstGeom>
        </p:spPr>
      </p:pic>
      <p:pic>
        <p:nvPicPr>
          <p:cNvPr id="10" name="Picture 9">
            <a:extLst>
              <a:ext uri="{FF2B5EF4-FFF2-40B4-BE49-F238E27FC236}">
                <a16:creationId xmlns:a16="http://schemas.microsoft.com/office/drawing/2014/main" id="{3ACBB61F-0C57-5805-DD2D-9BB964C426E2}"/>
              </a:ext>
            </a:extLst>
          </p:cNvPr>
          <p:cNvPicPr>
            <a:picLocks noChangeAspect="1"/>
          </p:cNvPicPr>
          <p:nvPr/>
        </p:nvPicPr>
        <p:blipFill>
          <a:blip r:embed="rId4"/>
          <a:stretch>
            <a:fillRect/>
          </a:stretch>
        </p:blipFill>
        <p:spPr>
          <a:xfrm>
            <a:off x="566894" y="3785596"/>
            <a:ext cx="786452" cy="457240"/>
          </a:xfrm>
          <a:prstGeom prst="rect">
            <a:avLst/>
          </a:prstGeom>
        </p:spPr>
      </p:pic>
    </p:spTree>
    <p:extLst>
      <p:ext uri="{BB962C8B-B14F-4D97-AF65-F5344CB8AC3E}">
        <p14:creationId xmlns:p14="http://schemas.microsoft.com/office/powerpoint/2010/main" val="157178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C312-1E6E-C6A1-E59D-1DBAA6B88009}"/>
              </a:ext>
            </a:extLst>
          </p:cNvPr>
          <p:cNvSpPr>
            <a:spLocks noGrp="1"/>
          </p:cNvSpPr>
          <p:nvPr>
            <p:ph type="title"/>
          </p:nvPr>
        </p:nvSpPr>
        <p:spPr/>
        <p:txBody>
          <a:bodyPr/>
          <a:lstStyle/>
          <a:p>
            <a:r>
              <a:rPr lang="en-US" dirty="0"/>
              <a:t>Tab 6 IDA Doc Requirements (Former Tab 5)</a:t>
            </a:r>
          </a:p>
        </p:txBody>
      </p:sp>
      <p:sp>
        <p:nvSpPr>
          <p:cNvPr id="3" name="Content Placeholder 2">
            <a:extLst>
              <a:ext uri="{FF2B5EF4-FFF2-40B4-BE49-F238E27FC236}">
                <a16:creationId xmlns:a16="http://schemas.microsoft.com/office/drawing/2014/main" id="{149CEF97-432D-772C-CE0A-CD8243637F67}"/>
              </a:ext>
            </a:extLst>
          </p:cNvPr>
          <p:cNvSpPr>
            <a:spLocks noGrp="1"/>
          </p:cNvSpPr>
          <p:nvPr>
            <p:ph sz="quarter" idx="13"/>
          </p:nvPr>
        </p:nvSpPr>
        <p:spPr>
          <a:xfrm>
            <a:off x="182880" y="1066800"/>
            <a:ext cx="8714232" cy="4800600"/>
          </a:xfrm>
        </p:spPr>
        <p:txBody>
          <a:bodyPr/>
          <a:lstStyle/>
          <a:p>
            <a:pPr marL="0" indent="0">
              <a:buNone/>
            </a:pPr>
            <a:r>
              <a:rPr lang="en-US" dirty="0"/>
              <a:t>2. Change in the Communication Specialist Procedure Code</a:t>
            </a:r>
          </a:p>
          <a:p>
            <a:pPr marL="0" indent="0">
              <a:buNone/>
            </a:pPr>
            <a:r>
              <a:rPr lang="en-US" dirty="0"/>
              <a:t>3. Addition in the Remote Support- Technology/Equipment Provider Type and Specialty:</a:t>
            </a:r>
          </a:p>
        </p:txBody>
      </p:sp>
      <p:sp>
        <p:nvSpPr>
          <p:cNvPr id="4" name="Date Placeholder 3">
            <a:extLst>
              <a:ext uri="{FF2B5EF4-FFF2-40B4-BE49-F238E27FC236}">
                <a16:creationId xmlns:a16="http://schemas.microsoft.com/office/drawing/2014/main" id="{BF70F7BB-CC2E-B34E-6F2B-CAD023F5015E}"/>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58A0F9FA-8CB3-A2E2-5616-60D9E512DB1B}"/>
              </a:ext>
            </a:extLst>
          </p:cNvPr>
          <p:cNvSpPr>
            <a:spLocks noGrp="1"/>
          </p:cNvSpPr>
          <p:nvPr>
            <p:ph type="sldNum" sz="quarter" idx="4"/>
          </p:nvPr>
        </p:nvSpPr>
        <p:spPr/>
        <p:txBody>
          <a:bodyPr/>
          <a:lstStyle/>
          <a:p>
            <a:pPr>
              <a:defRPr/>
            </a:pPr>
            <a:fld id="{70265E95-77F9-457A-9EE3-4D9004F83F9A}" type="slidenum">
              <a:rPr lang="en-US" smtClean="0"/>
              <a:pPr>
                <a:defRPr/>
              </a:pPr>
              <a:t>8</a:t>
            </a:fld>
            <a:endParaRPr lang="en-US" dirty="0"/>
          </a:p>
        </p:txBody>
      </p:sp>
      <p:pic>
        <p:nvPicPr>
          <p:cNvPr id="6" name="Picture 5">
            <a:extLst>
              <a:ext uri="{FF2B5EF4-FFF2-40B4-BE49-F238E27FC236}">
                <a16:creationId xmlns:a16="http://schemas.microsoft.com/office/drawing/2014/main" id="{76585368-D658-B484-3D17-594C0A05ED65}"/>
              </a:ext>
            </a:extLst>
          </p:cNvPr>
          <p:cNvPicPr>
            <a:picLocks noChangeAspect="1"/>
          </p:cNvPicPr>
          <p:nvPr/>
        </p:nvPicPr>
        <p:blipFill>
          <a:blip r:embed="rId3"/>
          <a:stretch>
            <a:fillRect/>
          </a:stretch>
        </p:blipFill>
        <p:spPr>
          <a:xfrm>
            <a:off x="356616" y="2649533"/>
            <a:ext cx="8540496" cy="1005067"/>
          </a:xfrm>
          <a:prstGeom prst="rect">
            <a:avLst/>
          </a:prstGeom>
        </p:spPr>
      </p:pic>
      <p:pic>
        <p:nvPicPr>
          <p:cNvPr id="7" name="Picture 6">
            <a:extLst>
              <a:ext uri="{FF2B5EF4-FFF2-40B4-BE49-F238E27FC236}">
                <a16:creationId xmlns:a16="http://schemas.microsoft.com/office/drawing/2014/main" id="{6EFA5D90-DA19-003F-EB62-515FAA2C6A54}"/>
              </a:ext>
            </a:extLst>
          </p:cNvPr>
          <p:cNvPicPr>
            <a:picLocks noChangeAspect="1"/>
          </p:cNvPicPr>
          <p:nvPr/>
        </p:nvPicPr>
        <p:blipFill>
          <a:blip r:embed="rId4"/>
          <a:stretch>
            <a:fillRect/>
          </a:stretch>
        </p:blipFill>
        <p:spPr>
          <a:xfrm>
            <a:off x="356616" y="4078272"/>
            <a:ext cx="8540496" cy="1159693"/>
          </a:xfrm>
          <a:prstGeom prst="rect">
            <a:avLst/>
          </a:prstGeom>
        </p:spPr>
      </p:pic>
      <p:pic>
        <p:nvPicPr>
          <p:cNvPr id="8" name="Picture 7">
            <a:extLst>
              <a:ext uri="{FF2B5EF4-FFF2-40B4-BE49-F238E27FC236}">
                <a16:creationId xmlns:a16="http://schemas.microsoft.com/office/drawing/2014/main" id="{1401602D-5277-C330-3C86-1E47CD1A330C}"/>
              </a:ext>
            </a:extLst>
          </p:cNvPr>
          <p:cNvPicPr>
            <a:picLocks noChangeAspect="1"/>
          </p:cNvPicPr>
          <p:nvPr/>
        </p:nvPicPr>
        <p:blipFill>
          <a:blip r:embed="rId5"/>
          <a:stretch>
            <a:fillRect/>
          </a:stretch>
        </p:blipFill>
        <p:spPr>
          <a:xfrm>
            <a:off x="7964390" y="1231392"/>
            <a:ext cx="786452" cy="457240"/>
          </a:xfrm>
          <a:prstGeom prst="rect">
            <a:avLst/>
          </a:prstGeom>
        </p:spPr>
      </p:pic>
    </p:spTree>
    <p:extLst>
      <p:ext uri="{BB962C8B-B14F-4D97-AF65-F5344CB8AC3E}">
        <p14:creationId xmlns:p14="http://schemas.microsoft.com/office/powerpoint/2010/main" val="229244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C808-80C2-2026-E33F-81700429AA38}"/>
              </a:ext>
            </a:extLst>
          </p:cNvPr>
          <p:cNvSpPr>
            <a:spLocks noGrp="1"/>
          </p:cNvSpPr>
          <p:nvPr>
            <p:ph type="title"/>
          </p:nvPr>
        </p:nvSpPr>
        <p:spPr/>
        <p:txBody>
          <a:bodyPr/>
          <a:lstStyle/>
          <a:p>
            <a:r>
              <a:rPr lang="en-US" dirty="0"/>
              <a:t>Tab 6 IDA Doc Requirements (Former Tab 5)</a:t>
            </a:r>
          </a:p>
        </p:txBody>
      </p:sp>
      <p:sp>
        <p:nvSpPr>
          <p:cNvPr id="3" name="Content Placeholder 2">
            <a:extLst>
              <a:ext uri="{FF2B5EF4-FFF2-40B4-BE49-F238E27FC236}">
                <a16:creationId xmlns:a16="http://schemas.microsoft.com/office/drawing/2014/main" id="{F9A2FB2C-2CD1-6525-264F-D82252745BDC}"/>
              </a:ext>
            </a:extLst>
          </p:cNvPr>
          <p:cNvSpPr>
            <a:spLocks noGrp="1"/>
          </p:cNvSpPr>
          <p:nvPr>
            <p:ph sz="quarter" idx="13"/>
          </p:nvPr>
        </p:nvSpPr>
        <p:spPr>
          <a:xfrm>
            <a:off x="304800" y="1066800"/>
            <a:ext cx="8674608" cy="4800600"/>
          </a:xfrm>
        </p:spPr>
        <p:txBody>
          <a:bodyPr/>
          <a:lstStyle/>
          <a:p>
            <a:pPr marL="0" indent="0">
              <a:buNone/>
            </a:pPr>
            <a:r>
              <a:rPr lang="en-US" dirty="0"/>
              <a:t>4. Addition of Medically Complex Conditions Specialty to Provider Type 52 (Residential) and Type 51 and 52 to Respite  Licensed; Unlicensed</a:t>
            </a:r>
          </a:p>
        </p:txBody>
      </p:sp>
      <p:sp>
        <p:nvSpPr>
          <p:cNvPr id="4" name="Date Placeholder 3">
            <a:extLst>
              <a:ext uri="{FF2B5EF4-FFF2-40B4-BE49-F238E27FC236}">
                <a16:creationId xmlns:a16="http://schemas.microsoft.com/office/drawing/2014/main" id="{EE77C9B3-4400-6B0F-B7E0-64D599B160B3}"/>
              </a:ext>
            </a:extLst>
          </p:cNvPr>
          <p:cNvSpPr>
            <a:spLocks noGrp="1"/>
          </p:cNvSpPr>
          <p:nvPr>
            <p:ph type="dt" sz="half" idx="2"/>
          </p:nvPr>
        </p:nvSpPr>
        <p:spPr/>
        <p:txBody>
          <a:bodyPr/>
          <a:lstStyle/>
          <a:p>
            <a:pPr>
              <a:defRPr/>
            </a:pPr>
            <a:fld id="{19016256-A15E-472F-A44B-6D4C4106F6AD}" type="datetime1">
              <a:rPr lang="en-US" smtClean="0"/>
              <a:t>1/28/2025</a:t>
            </a:fld>
            <a:endParaRPr lang="en-US" dirty="0"/>
          </a:p>
        </p:txBody>
      </p:sp>
      <p:sp>
        <p:nvSpPr>
          <p:cNvPr id="5" name="Slide Number Placeholder 4">
            <a:extLst>
              <a:ext uri="{FF2B5EF4-FFF2-40B4-BE49-F238E27FC236}">
                <a16:creationId xmlns:a16="http://schemas.microsoft.com/office/drawing/2014/main" id="{442E55C4-A2AE-9F18-DA71-41E4886FAD5A}"/>
              </a:ext>
            </a:extLst>
          </p:cNvPr>
          <p:cNvSpPr>
            <a:spLocks noGrp="1"/>
          </p:cNvSpPr>
          <p:nvPr>
            <p:ph type="sldNum" sz="quarter" idx="4"/>
          </p:nvPr>
        </p:nvSpPr>
        <p:spPr/>
        <p:txBody>
          <a:bodyPr/>
          <a:lstStyle/>
          <a:p>
            <a:pPr>
              <a:defRPr/>
            </a:pPr>
            <a:fld id="{70265E95-77F9-457A-9EE3-4D9004F83F9A}" type="slidenum">
              <a:rPr lang="en-US" smtClean="0"/>
              <a:pPr>
                <a:defRPr/>
              </a:pPr>
              <a:t>9</a:t>
            </a:fld>
            <a:endParaRPr lang="en-US" dirty="0"/>
          </a:p>
        </p:txBody>
      </p:sp>
      <p:pic>
        <p:nvPicPr>
          <p:cNvPr id="6" name="Picture 5">
            <a:extLst>
              <a:ext uri="{FF2B5EF4-FFF2-40B4-BE49-F238E27FC236}">
                <a16:creationId xmlns:a16="http://schemas.microsoft.com/office/drawing/2014/main" id="{8E4122B2-47E8-FC49-91FF-436F5ABAD809}"/>
              </a:ext>
            </a:extLst>
          </p:cNvPr>
          <p:cNvPicPr>
            <a:picLocks noChangeAspect="1"/>
          </p:cNvPicPr>
          <p:nvPr/>
        </p:nvPicPr>
        <p:blipFill>
          <a:blip r:embed="rId2"/>
          <a:stretch>
            <a:fillRect/>
          </a:stretch>
        </p:blipFill>
        <p:spPr>
          <a:xfrm>
            <a:off x="304800" y="2390681"/>
            <a:ext cx="8046720" cy="3865642"/>
          </a:xfrm>
          <a:prstGeom prst="rect">
            <a:avLst/>
          </a:prstGeom>
        </p:spPr>
      </p:pic>
      <p:pic>
        <p:nvPicPr>
          <p:cNvPr id="7" name="Picture 6">
            <a:extLst>
              <a:ext uri="{FF2B5EF4-FFF2-40B4-BE49-F238E27FC236}">
                <a16:creationId xmlns:a16="http://schemas.microsoft.com/office/drawing/2014/main" id="{EEA1F100-BC5B-13FD-D56F-51EDA5311AA5}"/>
              </a:ext>
            </a:extLst>
          </p:cNvPr>
          <p:cNvPicPr>
            <a:picLocks noChangeAspect="1"/>
          </p:cNvPicPr>
          <p:nvPr/>
        </p:nvPicPr>
        <p:blipFill>
          <a:blip r:embed="rId3"/>
          <a:stretch>
            <a:fillRect/>
          </a:stretch>
        </p:blipFill>
        <p:spPr>
          <a:xfrm>
            <a:off x="8052748" y="1788964"/>
            <a:ext cx="786452" cy="457240"/>
          </a:xfrm>
          <a:prstGeom prst="rect">
            <a:avLst/>
          </a:prstGeom>
        </p:spPr>
      </p:pic>
    </p:spTree>
    <p:extLst>
      <p:ext uri="{BB962C8B-B14F-4D97-AF65-F5344CB8AC3E}">
        <p14:creationId xmlns:p14="http://schemas.microsoft.com/office/powerpoint/2010/main" val="2663693573"/>
      </p:ext>
    </p:extLst>
  </p:cSld>
  <p:clrMapOvr>
    <a:masterClrMapping/>
  </p:clrMapOvr>
</p:sld>
</file>

<file path=ppt/theme/theme1.xml><?xml version="1.0" encoding="utf-8"?>
<a:theme xmlns:a="http://schemas.openxmlformats.org/drawingml/2006/main" name="DHS Presentations Template 1v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Garamond"/>
        <a:ea typeface=""/>
        <a:cs typeface=""/>
      </a:majorFont>
      <a:minorFont>
        <a:latin typeface="Plus Jakart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HS PowerPoint Presentation 1.pptx" id="{A4CA6612-190B-47EA-AE1A-FB187C809D97}" vid="{1DF0AFB9-68A5-49FB-9C2B-79FFDC724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B1FEB286F72F4EBC241071D90F6855" ma:contentTypeVersion="49" ma:contentTypeDescription="Create a new document." ma:contentTypeScope="" ma:versionID="d6f0775eaa267d6ae9dd18358d8dcbe5">
  <xsd:schema xmlns:xsd="http://www.w3.org/2001/XMLSchema" xmlns:xs="http://www.w3.org/2001/XMLSchema" xmlns:p="http://schemas.microsoft.com/office/2006/metadata/properties" xmlns:ns2="7f78b8b3-b9c4-4586-839b-1c60dda8e214" xmlns:ns3="488a1b4e-be9e-4c04-bf70-bfc0815ba67c" targetNamespace="http://schemas.microsoft.com/office/2006/metadata/properties" ma:root="true" ma:fieldsID="30a3985b3c04f05f5b3d3aea0a372c6a" ns2:_="" ns3:_="">
    <xsd:import namespace="7f78b8b3-b9c4-4586-839b-1c60dda8e214"/>
    <xsd:import namespace="488a1b4e-be9e-4c04-bf70-bfc0815ba67c"/>
    <xsd:element name="properties">
      <xsd:complexType>
        <xsd:sequence>
          <xsd:element name="documentManagement">
            <xsd:complexType>
              <xsd:all>
                <xsd:element ref="ns2:ProgramOffice" minOccurs="0"/>
                <xsd:element ref="ns2:ucmID" minOccurs="0"/>
                <xsd:element ref="ns3:PublishingStartDate" minOccurs="0"/>
                <xsd:element ref="ns3:PublishingExpirationDate" minOccurs="0"/>
                <xsd:element ref="ns3:Description0" minOccurs="0"/>
                <xsd:element ref="ns3:OpsMemoYear"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SharedWithUsers" minOccurs="0"/>
                <xsd:element ref="ns2:SharedWithDetails"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8b8b3-b9c4-4586-839b-1c60dda8e214" elementFormDefault="qualified">
    <xsd:import namespace="http://schemas.microsoft.com/office/2006/documentManagement/types"/>
    <xsd:import namespace="http://schemas.microsoft.com/office/infopath/2007/PartnerControls"/>
    <xsd:element name="ProgramOffice" ma:index="8" nillable="true" ma:displayName="ProgramOffice" ma:default="OIM" ma:format="Dropdown" ma:internalName="ProgramOffice" ma:readOnly="false">
      <xsd:simpleType>
        <xsd:restriction base="dms:Choice">
          <xsd:enumeration value="OA"/>
          <xsd:enumeration value="OCDEL"/>
          <xsd:enumeration value="OCYF"/>
          <xsd:enumeration value="ODP"/>
          <xsd:enumeration value="OIM"/>
          <xsd:enumeration value="OLTL"/>
          <xsd:enumeration value="OMAP"/>
          <xsd:enumeration value="OMHSAS"/>
        </xsd:restriction>
      </xsd:simpleType>
    </xsd:element>
    <xsd:element name="ucmID" ma:index="9" nillable="true" ma:displayName="ucmID" ma:hidden="true" ma:internalName="ucmID" ma:readOnly="false">
      <xsd:simpleType>
        <xsd:restriction base="dms:Text">
          <xsd:maxLength value="255"/>
        </xsd:restrictio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8a1b4e-be9e-4c04-bf70-bfc0815ba67c"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Description0" ma:index="12" nillable="true" ma:displayName="Description" ma:description="Description of item." ma:internalName="Description0" ma:readOnly="false">
      <xsd:simpleType>
        <xsd:restriction base="dms:Text">
          <xsd:maxLength value="255"/>
        </xsd:restriction>
      </xsd:simpleType>
    </xsd:element>
    <xsd:element name="OpsMemoYear" ma:index="13" nillable="true" ma:displayName="Ops Memo - Year 2" ma:internalName="OpsMemoYear" ma:readOnly="fals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488a1b4e-be9e-4c04-bf70-bfc0815ba67c" xsi:nil="true"/>
    <OpsMemoYear xmlns="488a1b4e-be9e-4c04-bf70-bfc0815ba67c" xsi:nil="true"/>
    <PublishingStartDate xmlns="488a1b4e-be9e-4c04-bf70-bfc0815ba67c" xsi:nil="true"/>
    <ProgramOffice xmlns="7f78b8b3-b9c4-4586-839b-1c60dda8e214">OIM</ProgramOffice>
    <Description0 xmlns="488a1b4e-be9e-4c04-bf70-bfc0815ba67c" xsi:nil="true"/>
    <ucmID xmlns="7f78b8b3-b9c4-4586-839b-1c60dda8e214" xsi:nil="true"/>
  </documentManagement>
</p:properties>
</file>

<file path=customXml/itemProps1.xml><?xml version="1.0" encoding="utf-8"?>
<ds:datastoreItem xmlns:ds="http://schemas.openxmlformats.org/officeDocument/2006/customXml" ds:itemID="{691C32CD-B454-465F-86E6-5CB319C85ADF}">
  <ds:schemaRefs>
    <ds:schemaRef ds:uri="488a1b4e-be9e-4c04-bf70-bfc0815ba67c"/>
    <ds:schemaRef ds:uri="7f78b8b3-b9c4-4586-839b-1c60dda8e2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ABDE85-86E8-4D9D-A218-A6C808528B15}">
  <ds:schemaRefs>
    <ds:schemaRef ds:uri="http://schemas.microsoft.com/sharepoint/v3/contenttype/forms"/>
  </ds:schemaRefs>
</ds:datastoreItem>
</file>

<file path=customXml/itemProps3.xml><?xml version="1.0" encoding="utf-8"?>
<ds:datastoreItem xmlns:ds="http://schemas.openxmlformats.org/officeDocument/2006/customXml" ds:itemID="{A6E933AB-7732-4962-86C2-9076651DBA43}">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488a1b4e-be9e-4c04-bf70-bfc0815ba67c"/>
    <ds:schemaRef ds:uri="7f78b8b3-b9c4-4586-839b-1c60dda8e21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1458</TotalTime>
  <Words>909</Words>
  <Application>Microsoft Office PowerPoint</Application>
  <PresentationFormat>On-screen Show (4:3)</PresentationFormat>
  <Paragraphs>92</Paragraphs>
  <Slides>20</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ＭＳ Ｐゴシック</vt:lpstr>
      <vt:lpstr>Arial</vt:lpstr>
      <vt:lpstr>Calibri</vt:lpstr>
      <vt:lpstr>Plus Jakarta Sans</vt:lpstr>
      <vt:lpstr>Plus Jakarta Sans SemiBold</vt:lpstr>
      <vt:lpstr>Wingdings</vt:lpstr>
      <vt:lpstr>DHS Presentations Template 1v3</vt:lpstr>
      <vt:lpstr>Worksheet</vt:lpstr>
      <vt:lpstr>Changes to the Provider Qualification Documentation Record</vt:lpstr>
      <vt:lpstr>Tab 1 Instructions</vt:lpstr>
      <vt:lpstr>Tab 2 Agency Demographics</vt:lpstr>
      <vt:lpstr>Tab 2 Agency Demographics</vt:lpstr>
      <vt:lpstr>Tab 2 Agency Demographics</vt:lpstr>
      <vt:lpstr>Tab 4 Residential Information and Resources</vt:lpstr>
      <vt:lpstr>Tab 6 IDA Doc Requirements (Former Tab 5)</vt:lpstr>
      <vt:lpstr>Tab 6 IDA Doc Requirements (Former Tab 5)</vt:lpstr>
      <vt:lpstr>Tab 6 IDA Doc Requirements (Former Tab 5)</vt:lpstr>
      <vt:lpstr>Tab 6 IDA Doc Requirements (Former Tab 5)</vt:lpstr>
      <vt:lpstr>Tab 6 IDA Doc Requirements (Former Tab 5)</vt:lpstr>
      <vt:lpstr>Tab 6 IDA Doc Requirements (Former Tab 5)</vt:lpstr>
      <vt:lpstr>Tab 6 IDA Doc Requirements (Former Tab 5)</vt:lpstr>
      <vt:lpstr>Tab 6 IDA Doc Requirements (Former Tab 5)</vt:lpstr>
      <vt:lpstr>Tab 6 IDA Doc Requirements (Former Tab 5)</vt:lpstr>
      <vt:lpstr>Tab 6 IDA Doc Requirements (Former Tab 5)</vt:lpstr>
      <vt:lpstr>Tab 7 IDA CPSL Prohibited Offenses</vt:lpstr>
      <vt:lpstr>Tab 14. Criminal Records</vt:lpstr>
      <vt:lpstr>Tab 15. Electronic Fingerprinting</vt:lpstr>
      <vt:lpstr>Tab 16. Q&amp;A</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West</dc:creator>
  <cp:lastModifiedBy>Zumbrun, Katherine</cp:lastModifiedBy>
  <cp:revision>2</cp:revision>
  <cp:lastPrinted>2009-01-26T15:49:04Z</cp:lastPrinted>
  <dcterms:created xsi:type="dcterms:W3CDTF">2014-12-08T14:41:22Z</dcterms:created>
  <dcterms:modified xsi:type="dcterms:W3CDTF">2025-01-28T20:10:35Z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0x01010084B1FEB286F72F4EBC241071D90F6855</vt:lpwstr>
  </property>
</Properties>
</file>