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5"/>
  </p:notesMasterIdLst>
  <p:handoutMasterIdLst>
    <p:handoutMasterId r:id="rId26"/>
  </p:handoutMasterIdLst>
  <p:sldIdLst>
    <p:sldId id="259" r:id="rId2"/>
    <p:sldId id="431" r:id="rId3"/>
    <p:sldId id="428" r:id="rId4"/>
    <p:sldId id="429" r:id="rId5"/>
    <p:sldId id="367" r:id="rId6"/>
    <p:sldId id="412" r:id="rId7"/>
    <p:sldId id="423" r:id="rId8"/>
    <p:sldId id="424" r:id="rId9"/>
    <p:sldId id="414" r:id="rId10"/>
    <p:sldId id="416" r:id="rId11"/>
    <p:sldId id="377" r:id="rId12"/>
    <p:sldId id="379" r:id="rId13"/>
    <p:sldId id="380" r:id="rId14"/>
    <p:sldId id="378" r:id="rId15"/>
    <p:sldId id="409" r:id="rId16"/>
    <p:sldId id="410" r:id="rId17"/>
    <p:sldId id="432" r:id="rId18"/>
    <p:sldId id="422" r:id="rId19"/>
    <p:sldId id="417" r:id="rId20"/>
    <p:sldId id="434" r:id="rId21"/>
    <p:sldId id="427" r:id="rId22"/>
    <p:sldId id="381" r:id="rId23"/>
    <p:sldId id="408" r:id="rId2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p:defaultTextStyle>
  <p:extLst>
    <p:ext uri="{521415D9-36F7-43E2-AB2F-B90AF26B5E84}">
      <p14:sectionLst xmlns:p14="http://schemas.microsoft.com/office/powerpoint/2010/main">
        <p14:section name="Default Section" id="{494BAA96-A421-42B3-A072-6D59F3AD36A5}">
          <p14:sldIdLst>
            <p14:sldId id="259"/>
            <p14:sldId id="431"/>
            <p14:sldId id="428"/>
            <p14:sldId id="429"/>
            <p14:sldId id="367"/>
            <p14:sldId id="412"/>
            <p14:sldId id="423"/>
            <p14:sldId id="424"/>
            <p14:sldId id="414"/>
            <p14:sldId id="416"/>
            <p14:sldId id="377"/>
            <p14:sldId id="379"/>
            <p14:sldId id="380"/>
            <p14:sldId id="378"/>
            <p14:sldId id="409"/>
            <p14:sldId id="410"/>
            <p14:sldId id="432"/>
            <p14:sldId id="422"/>
            <p14:sldId id="417"/>
            <p14:sldId id="434"/>
            <p14:sldId id="427"/>
            <p14:sldId id="381"/>
            <p14:sldId id="408"/>
          </p14:sldIdLst>
        </p14:section>
        <p14:section name="Untitled Section" id="{6AB33477-3FE1-4149-B85A-B2F44CB3262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in Ahrens" initials="KA" lastIdx="19" clrIdx="0">
    <p:extLst>
      <p:ext uri="{19B8F6BF-5375-455C-9EA6-DF929625EA0E}">
        <p15:presenceInfo xmlns:p15="http://schemas.microsoft.com/office/powerpoint/2012/main" userId="9c8a273213c8c444" providerId="Windows Live"/>
      </p:ext>
    </p:extLst>
  </p:cmAuthor>
  <p:cmAuthor id="2" name="Zumbrun, Katherine" initials="ZK" lastIdx="1" clrIdx="1">
    <p:extLst>
      <p:ext uri="{19B8F6BF-5375-455C-9EA6-DF929625EA0E}">
        <p15:presenceInfo xmlns:p15="http://schemas.microsoft.com/office/powerpoint/2012/main" userId="Zumbrun, Katheri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F6A6"/>
    <a:srgbClr val="99CCFF"/>
    <a:srgbClr val="000066"/>
    <a:srgbClr val="10225C"/>
    <a:srgbClr val="051481"/>
    <a:srgbClr val="FF9900"/>
    <a:srgbClr val="B4D8EA"/>
    <a:srgbClr val="1E377C"/>
    <a:srgbClr val="003399"/>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50053F-51E8-45C5-B7FC-2090F1611A0B}" v="70" dt="2024-01-17T14:57:33.0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84" y="306"/>
      </p:cViewPr>
      <p:guideLst>
        <p:guide orient="horz" pos="2160"/>
        <p:guide pos="2880"/>
      </p:guideLst>
    </p:cSldViewPr>
  </p:slideViewPr>
  <p:notesTextViewPr>
    <p:cViewPr>
      <p:scale>
        <a:sx n="1" d="1"/>
        <a:sy n="1" d="1"/>
      </p:scale>
      <p:origin x="0" y="-108"/>
    </p:cViewPr>
  </p:notesTextViewPr>
  <p:sorterViewPr>
    <p:cViewPr>
      <p:scale>
        <a:sx n="100" d="100"/>
        <a:sy n="100" d="100"/>
      </p:scale>
      <p:origin x="0" y="0"/>
    </p:cViewPr>
  </p:sorter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umbrun, Katherine" userId="5fcf26fa-e017-44a3-ac1b-a1e543c0d3c0" providerId="ADAL" clId="{24177244-42DA-44AB-B2CA-FBF804E4B557}"/>
    <pc:docChg chg="undo custSel addSld delSld modSld sldOrd modSection">
      <pc:chgData name="Zumbrun, Katherine" userId="5fcf26fa-e017-44a3-ac1b-a1e543c0d3c0" providerId="ADAL" clId="{24177244-42DA-44AB-B2CA-FBF804E4B557}" dt="2023-12-29T15:05:02.532" v="2205" actId="20577"/>
      <pc:docMkLst>
        <pc:docMk/>
      </pc:docMkLst>
      <pc:sldChg chg="addSp delSp modSp mod modNotesTx">
        <pc:chgData name="Zumbrun, Katherine" userId="5fcf26fa-e017-44a3-ac1b-a1e543c0d3c0" providerId="ADAL" clId="{24177244-42DA-44AB-B2CA-FBF804E4B557}" dt="2023-12-01T18:33:30.886" v="229" actId="14100"/>
        <pc:sldMkLst>
          <pc:docMk/>
          <pc:sldMk cId="827273929" sldId="377"/>
        </pc:sldMkLst>
        <pc:spChg chg="mod">
          <ac:chgData name="Zumbrun, Katherine" userId="5fcf26fa-e017-44a3-ac1b-a1e543c0d3c0" providerId="ADAL" clId="{24177244-42DA-44AB-B2CA-FBF804E4B557}" dt="2023-12-01T14:36:39.767" v="100" actId="20577"/>
          <ac:spMkLst>
            <pc:docMk/>
            <pc:sldMk cId="827273929" sldId="377"/>
            <ac:spMk id="5" creationId="{88C227DD-0620-4279-ABC3-4A44A83525B3}"/>
          </ac:spMkLst>
        </pc:spChg>
        <pc:spChg chg="add del mod">
          <ac:chgData name="Zumbrun, Katherine" userId="5fcf26fa-e017-44a3-ac1b-a1e543c0d3c0" providerId="ADAL" clId="{24177244-42DA-44AB-B2CA-FBF804E4B557}" dt="2023-12-01T14:37:27.146" v="101"/>
          <ac:spMkLst>
            <pc:docMk/>
            <pc:sldMk cId="827273929" sldId="377"/>
            <ac:spMk id="6" creationId="{025C0D69-013B-1BA7-B77C-D540EE63B19C}"/>
          </ac:spMkLst>
        </pc:spChg>
        <pc:spChg chg="add del mod">
          <ac:chgData name="Zumbrun, Katherine" userId="5fcf26fa-e017-44a3-ac1b-a1e543c0d3c0" providerId="ADAL" clId="{24177244-42DA-44AB-B2CA-FBF804E4B557}" dt="2023-12-01T14:38:02.561" v="104" actId="22"/>
          <ac:spMkLst>
            <pc:docMk/>
            <pc:sldMk cId="827273929" sldId="377"/>
            <ac:spMk id="9" creationId="{217E9113-0595-0A8A-6366-87E47D4DDDEC}"/>
          </ac:spMkLst>
        </pc:spChg>
        <pc:spChg chg="add del mod">
          <ac:chgData name="Zumbrun, Katherine" userId="5fcf26fa-e017-44a3-ac1b-a1e543c0d3c0" providerId="ADAL" clId="{24177244-42DA-44AB-B2CA-FBF804E4B557}" dt="2023-12-01T14:39:04.512" v="114" actId="3680"/>
          <ac:spMkLst>
            <pc:docMk/>
            <pc:sldMk cId="827273929" sldId="377"/>
            <ac:spMk id="13" creationId="{FFEA1A38-A82C-6C33-7165-B361945B85AF}"/>
          </ac:spMkLst>
        </pc:spChg>
        <pc:spChg chg="add del mod">
          <ac:chgData name="Zumbrun, Katherine" userId="5fcf26fa-e017-44a3-ac1b-a1e543c0d3c0" providerId="ADAL" clId="{24177244-42DA-44AB-B2CA-FBF804E4B557}" dt="2023-12-01T14:40:19.806" v="116"/>
          <ac:spMkLst>
            <pc:docMk/>
            <pc:sldMk cId="827273929" sldId="377"/>
            <ac:spMk id="17" creationId="{DA21B85E-D00C-65F1-D45D-0EBC10290C2C}"/>
          </ac:spMkLst>
        </pc:spChg>
        <pc:spChg chg="add del mod">
          <ac:chgData name="Zumbrun, Katherine" userId="5fcf26fa-e017-44a3-ac1b-a1e543c0d3c0" providerId="ADAL" clId="{24177244-42DA-44AB-B2CA-FBF804E4B557}" dt="2023-12-01T14:40:58.008" v="120" actId="3680"/>
          <ac:spMkLst>
            <pc:docMk/>
            <pc:sldMk cId="827273929" sldId="377"/>
            <ac:spMk id="22" creationId="{D91B0AA3-7567-B9BF-4FB6-10857AEC1493}"/>
          </ac:spMkLst>
        </pc:spChg>
        <pc:spChg chg="add del mod">
          <ac:chgData name="Zumbrun, Katherine" userId="5fcf26fa-e017-44a3-ac1b-a1e543c0d3c0" providerId="ADAL" clId="{24177244-42DA-44AB-B2CA-FBF804E4B557}" dt="2023-12-01T14:43:35.086" v="125" actId="21"/>
          <ac:spMkLst>
            <pc:docMk/>
            <pc:sldMk cId="827273929" sldId="377"/>
            <ac:spMk id="25" creationId="{9647A394-3E76-DF70-0A4C-7B5AC051DF70}"/>
          </ac:spMkLst>
        </pc:spChg>
        <pc:graphicFrameChg chg="add del mod modGraphic">
          <ac:chgData name="Zumbrun, Katherine" userId="5fcf26fa-e017-44a3-ac1b-a1e543c0d3c0" providerId="ADAL" clId="{24177244-42DA-44AB-B2CA-FBF804E4B557}" dt="2023-12-01T14:37:36.453" v="103" actId="21"/>
          <ac:graphicFrameMkLst>
            <pc:docMk/>
            <pc:sldMk cId="827273929" sldId="377"/>
            <ac:graphicFrameMk id="7" creationId="{8C765129-76D6-E763-1991-D11CB63C9EBE}"/>
          </ac:graphicFrameMkLst>
        </pc:graphicFrameChg>
        <pc:graphicFrameChg chg="add del mod">
          <ac:chgData name="Zumbrun, Katherine" userId="5fcf26fa-e017-44a3-ac1b-a1e543c0d3c0" providerId="ADAL" clId="{24177244-42DA-44AB-B2CA-FBF804E4B557}" dt="2023-12-01T14:38:57.557" v="113" actId="21"/>
          <ac:graphicFrameMkLst>
            <pc:docMk/>
            <pc:sldMk cId="827273929" sldId="377"/>
            <ac:graphicFrameMk id="14" creationId="{160AB592-004A-0A19-8E68-0AD30EF7C1B5}"/>
          </ac:graphicFrameMkLst>
        </pc:graphicFrameChg>
        <pc:graphicFrameChg chg="add del mod ord modGraphic">
          <ac:chgData name="Zumbrun, Katherine" userId="5fcf26fa-e017-44a3-ac1b-a1e543c0d3c0" providerId="ADAL" clId="{24177244-42DA-44AB-B2CA-FBF804E4B557}" dt="2023-12-01T14:39:24.583" v="115" actId="21"/>
          <ac:graphicFrameMkLst>
            <pc:docMk/>
            <pc:sldMk cId="827273929" sldId="377"/>
            <ac:graphicFrameMk id="15" creationId="{9215F365-D436-EECC-BA20-737D032B26CA}"/>
          </ac:graphicFrameMkLst>
        </pc:graphicFrameChg>
        <pc:graphicFrameChg chg="add del mod modGraphic">
          <ac:chgData name="Zumbrun, Katherine" userId="5fcf26fa-e017-44a3-ac1b-a1e543c0d3c0" providerId="ADAL" clId="{24177244-42DA-44AB-B2CA-FBF804E4B557}" dt="2023-12-01T14:40:33.582" v="119" actId="21"/>
          <ac:graphicFrameMkLst>
            <pc:docMk/>
            <pc:sldMk cId="827273929" sldId="377"/>
            <ac:graphicFrameMk id="18" creationId="{72472D52-919D-56DD-85DD-EACB5C47404D}"/>
          </ac:graphicFrameMkLst>
        </pc:graphicFrameChg>
        <pc:graphicFrameChg chg="del">
          <ac:chgData name="Zumbrun, Katherine" userId="5fcf26fa-e017-44a3-ac1b-a1e543c0d3c0" providerId="ADAL" clId="{24177244-42DA-44AB-B2CA-FBF804E4B557}" dt="2023-12-01T14:25:51.124" v="1" actId="21"/>
          <ac:graphicFrameMkLst>
            <pc:docMk/>
            <pc:sldMk cId="827273929" sldId="377"/>
            <ac:graphicFrameMk id="19" creationId="{2604515B-FA40-489D-86D3-B8EA9C35991E}"/>
          </ac:graphicFrameMkLst>
        </pc:graphicFrameChg>
        <pc:graphicFrameChg chg="add del mod ord modGraphic">
          <ac:chgData name="Zumbrun, Katherine" userId="5fcf26fa-e017-44a3-ac1b-a1e543c0d3c0" providerId="ADAL" clId="{24177244-42DA-44AB-B2CA-FBF804E4B557}" dt="2023-12-01T14:43:27.294" v="124" actId="21"/>
          <ac:graphicFrameMkLst>
            <pc:docMk/>
            <pc:sldMk cId="827273929" sldId="377"/>
            <ac:graphicFrameMk id="23" creationId="{01A21845-E5C0-3D9B-295D-575AB40C17AD}"/>
          </ac:graphicFrameMkLst>
        </pc:graphicFrameChg>
        <pc:graphicFrameChg chg="add del mod modGraphic">
          <ac:chgData name="Zumbrun, Katherine" userId="5fcf26fa-e017-44a3-ac1b-a1e543c0d3c0" providerId="ADAL" clId="{24177244-42DA-44AB-B2CA-FBF804E4B557}" dt="2023-12-01T18:31:42.404" v="222" actId="21"/>
          <ac:graphicFrameMkLst>
            <pc:docMk/>
            <pc:sldMk cId="827273929" sldId="377"/>
            <ac:graphicFrameMk id="26" creationId="{2B943671-F0AA-CF74-75F0-406D46162ADC}"/>
          </ac:graphicFrameMkLst>
        </pc:graphicFrameChg>
        <pc:picChg chg="add del mod ord">
          <ac:chgData name="Zumbrun, Katherine" userId="5fcf26fa-e017-44a3-ac1b-a1e543c0d3c0" providerId="ADAL" clId="{24177244-42DA-44AB-B2CA-FBF804E4B557}" dt="2023-12-01T14:38:23.491" v="110" actId="21"/>
          <ac:picMkLst>
            <pc:docMk/>
            <pc:sldMk cId="827273929" sldId="377"/>
            <ac:picMk id="11" creationId="{6AA88175-80CB-E250-8027-A891B940BE9B}"/>
          </ac:picMkLst>
        </pc:picChg>
        <pc:picChg chg="del mod">
          <ac:chgData name="Zumbrun, Katherine" userId="5fcf26fa-e017-44a3-ac1b-a1e543c0d3c0" providerId="ADAL" clId="{24177244-42DA-44AB-B2CA-FBF804E4B557}" dt="2023-12-01T14:43:37.571" v="126" actId="21"/>
          <ac:picMkLst>
            <pc:docMk/>
            <pc:sldMk cId="827273929" sldId="377"/>
            <ac:picMk id="20" creationId="{DC87022D-DA51-4BB2-996C-256364847DE5}"/>
          </ac:picMkLst>
        </pc:picChg>
        <pc:picChg chg="add mod">
          <ac:chgData name="Zumbrun, Katherine" userId="5fcf26fa-e017-44a3-ac1b-a1e543c0d3c0" providerId="ADAL" clId="{24177244-42DA-44AB-B2CA-FBF804E4B557}" dt="2023-12-01T18:31:46.015" v="223" actId="1076"/>
          <ac:picMkLst>
            <pc:docMk/>
            <pc:sldMk cId="827273929" sldId="377"/>
            <ac:picMk id="27" creationId="{C60BCC42-BD0D-4AFC-00D9-631459D213C0}"/>
          </ac:picMkLst>
        </pc:picChg>
        <pc:picChg chg="add mod">
          <ac:chgData name="Zumbrun, Katherine" userId="5fcf26fa-e017-44a3-ac1b-a1e543c0d3c0" providerId="ADAL" clId="{24177244-42DA-44AB-B2CA-FBF804E4B557}" dt="2023-12-01T18:33:30.886" v="229" actId="14100"/>
          <ac:picMkLst>
            <pc:docMk/>
            <pc:sldMk cId="827273929" sldId="377"/>
            <ac:picMk id="29" creationId="{FF02EC1A-5E5A-E778-99D3-A16045CB3229}"/>
          </ac:picMkLst>
        </pc:picChg>
      </pc:sldChg>
      <pc:sldChg chg="addSp delSp modSp mod chgLayout modNotesTx">
        <pc:chgData name="Zumbrun, Katherine" userId="5fcf26fa-e017-44a3-ac1b-a1e543c0d3c0" providerId="ADAL" clId="{24177244-42DA-44AB-B2CA-FBF804E4B557}" dt="2023-12-08T15:43:25.074" v="950" actId="313"/>
        <pc:sldMkLst>
          <pc:docMk/>
          <pc:sldMk cId="366373611" sldId="378"/>
        </pc:sldMkLst>
        <pc:spChg chg="mod ord">
          <ac:chgData name="Zumbrun, Katherine" userId="5fcf26fa-e017-44a3-ac1b-a1e543c0d3c0" providerId="ADAL" clId="{24177244-42DA-44AB-B2CA-FBF804E4B557}" dt="2023-12-01T19:08:15.058" v="264" actId="700"/>
          <ac:spMkLst>
            <pc:docMk/>
            <pc:sldMk cId="366373611" sldId="378"/>
            <ac:spMk id="2" creationId="{602C3E44-E9E9-4ECB-B4E6-124F03E44BFF}"/>
          </ac:spMkLst>
        </pc:spChg>
        <pc:spChg chg="mod ord">
          <ac:chgData name="Zumbrun, Katherine" userId="5fcf26fa-e017-44a3-ac1b-a1e543c0d3c0" providerId="ADAL" clId="{24177244-42DA-44AB-B2CA-FBF804E4B557}" dt="2023-12-01T19:08:15.058" v="264" actId="700"/>
          <ac:spMkLst>
            <pc:docMk/>
            <pc:sldMk cId="366373611" sldId="378"/>
            <ac:spMk id="3" creationId="{812352AA-7FCC-4909-BC3A-84062F9BB84F}"/>
          </ac:spMkLst>
        </pc:spChg>
        <pc:spChg chg="mod ord">
          <ac:chgData name="Zumbrun, Katherine" userId="5fcf26fa-e017-44a3-ac1b-a1e543c0d3c0" providerId="ADAL" clId="{24177244-42DA-44AB-B2CA-FBF804E4B557}" dt="2023-12-01T19:08:15.058" v="264" actId="700"/>
          <ac:spMkLst>
            <pc:docMk/>
            <pc:sldMk cId="366373611" sldId="378"/>
            <ac:spMk id="5" creationId="{05BBF13D-0111-48D2-ABE2-8B3CC3F48A87}"/>
          </ac:spMkLst>
        </pc:spChg>
        <pc:spChg chg="add mod ord">
          <ac:chgData name="Zumbrun, Katherine" userId="5fcf26fa-e017-44a3-ac1b-a1e543c0d3c0" providerId="ADAL" clId="{24177244-42DA-44AB-B2CA-FBF804E4B557}" dt="2023-12-01T19:10:05.666" v="295" actId="947"/>
          <ac:spMkLst>
            <pc:docMk/>
            <pc:sldMk cId="366373611" sldId="378"/>
            <ac:spMk id="6" creationId="{FC5E0E91-3ECC-1B0A-987B-BA3AB5E9385E}"/>
          </ac:spMkLst>
        </pc:spChg>
        <pc:spChg chg="del">
          <ac:chgData name="Zumbrun, Katherine" userId="5fcf26fa-e017-44a3-ac1b-a1e543c0d3c0" providerId="ADAL" clId="{24177244-42DA-44AB-B2CA-FBF804E4B557}" dt="2023-12-01T14:26:29.419" v="8" actId="21"/>
          <ac:spMkLst>
            <pc:docMk/>
            <pc:sldMk cId="366373611" sldId="378"/>
            <ac:spMk id="19" creationId="{56394BAB-FD4A-4D5E-BB22-BEC3AFB90B2B}"/>
          </ac:spMkLst>
        </pc:spChg>
        <pc:picChg chg="del">
          <ac:chgData name="Zumbrun, Katherine" userId="5fcf26fa-e017-44a3-ac1b-a1e543c0d3c0" providerId="ADAL" clId="{24177244-42DA-44AB-B2CA-FBF804E4B557}" dt="2023-12-01T14:26:33.825" v="10" actId="21"/>
          <ac:picMkLst>
            <pc:docMk/>
            <pc:sldMk cId="366373611" sldId="378"/>
            <ac:picMk id="17" creationId="{616FD0FE-4F5F-4C8A-A8F1-EABA38226E47}"/>
          </ac:picMkLst>
        </pc:picChg>
        <pc:picChg chg="del">
          <ac:chgData name="Zumbrun, Katherine" userId="5fcf26fa-e017-44a3-ac1b-a1e543c0d3c0" providerId="ADAL" clId="{24177244-42DA-44AB-B2CA-FBF804E4B557}" dt="2023-12-01T14:26:32.256" v="9" actId="21"/>
          <ac:picMkLst>
            <pc:docMk/>
            <pc:sldMk cId="366373611" sldId="378"/>
            <ac:picMk id="18" creationId="{3F670781-A327-454C-9EDF-CD99449B80D6}"/>
          </ac:picMkLst>
        </pc:picChg>
      </pc:sldChg>
      <pc:sldChg chg="addSp delSp modSp mod modNotesTx">
        <pc:chgData name="Zumbrun, Katherine" userId="5fcf26fa-e017-44a3-ac1b-a1e543c0d3c0" providerId="ADAL" clId="{24177244-42DA-44AB-B2CA-FBF804E4B557}" dt="2023-12-08T15:43:41.143" v="951" actId="207"/>
        <pc:sldMkLst>
          <pc:docMk/>
          <pc:sldMk cId="3490423435" sldId="379"/>
        </pc:sldMkLst>
        <pc:spChg chg="mod">
          <ac:chgData name="Zumbrun, Katherine" userId="5fcf26fa-e017-44a3-ac1b-a1e543c0d3c0" providerId="ADAL" clId="{24177244-42DA-44AB-B2CA-FBF804E4B557}" dt="2023-12-01T19:14:51.604" v="342" actId="20577"/>
          <ac:spMkLst>
            <pc:docMk/>
            <pc:sldMk cId="3490423435" sldId="379"/>
            <ac:spMk id="5" creationId="{99D84C0D-D806-4DD3-A334-6D099754D9A6}"/>
          </ac:spMkLst>
        </pc:spChg>
        <pc:spChg chg="add mod">
          <ac:chgData name="Zumbrun, Katherine" userId="5fcf26fa-e017-44a3-ac1b-a1e543c0d3c0" providerId="ADAL" clId="{24177244-42DA-44AB-B2CA-FBF804E4B557}" dt="2023-12-08T15:43:41.143" v="951" actId="207"/>
          <ac:spMkLst>
            <pc:docMk/>
            <pc:sldMk cId="3490423435" sldId="379"/>
            <ac:spMk id="6" creationId="{AB0B3C30-95E1-A9B1-D96D-4617C5EA51D5}"/>
          </ac:spMkLst>
        </pc:spChg>
        <pc:graphicFrameChg chg="del">
          <ac:chgData name="Zumbrun, Katherine" userId="5fcf26fa-e017-44a3-ac1b-a1e543c0d3c0" providerId="ADAL" clId="{24177244-42DA-44AB-B2CA-FBF804E4B557}" dt="2023-12-01T14:26:50.081" v="11" actId="21"/>
          <ac:graphicFrameMkLst>
            <pc:docMk/>
            <pc:sldMk cId="3490423435" sldId="379"/>
            <ac:graphicFrameMk id="16" creationId="{0EDD6ED9-12B0-4181-960A-9B511A954795}"/>
          </ac:graphicFrameMkLst>
        </pc:graphicFrameChg>
        <pc:picChg chg="del">
          <ac:chgData name="Zumbrun, Katherine" userId="5fcf26fa-e017-44a3-ac1b-a1e543c0d3c0" providerId="ADAL" clId="{24177244-42DA-44AB-B2CA-FBF804E4B557}" dt="2023-12-01T19:14:22.607" v="307" actId="21"/>
          <ac:picMkLst>
            <pc:docMk/>
            <pc:sldMk cId="3490423435" sldId="379"/>
            <ac:picMk id="17" creationId="{5A3B075D-3120-4610-AD7D-7CC038630CFD}"/>
          </ac:picMkLst>
        </pc:picChg>
        <pc:picChg chg="del">
          <ac:chgData name="Zumbrun, Katherine" userId="5fcf26fa-e017-44a3-ac1b-a1e543c0d3c0" providerId="ADAL" clId="{24177244-42DA-44AB-B2CA-FBF804E4B557}" dt="2023-12-01T19:14:25.317" v="308" actId="21"/>
          <ac:picMkLst>
            <pc:docMk/>
            <pc:sldMk cId="3490423435" sldId="379"/>
            <ac:picMk id="18" creationId="{0320ED10-CD79-456E-8017-E100A425B014}"/>
          </ac:picMkLst>
        </pc:picChg>
      </pc:sldChg>
      <pc:sldChg chg="addSp delSp modSp mod modNotesTx">
        <pc:chgData name="Zumbrun, Katherine" userId="5fcf26fa-e017-44a3-ac1b-a1e543c0d3c0" providerId="ADAL" clId="{24177244-42DA-44AB-B2CA-FBF804E4B557}" dt="2023-12-04T18:59:45.650" v="416"/>
        <pc:sldMkLst>
          <pc:docMk/>
          <pc:sldMk cId="422369829" sldId="380"/>
        </pc:sldMkLst>
        <pc:spChg chg="mod">
          <ac:chgData name="Zumbrun, Katherine" userId="5fcf26fa-e017-44a3-ac1b-a1e543c0d3c0" providerId="ADAL" clId="{24177244-42DA-44AB-B2CA-FBF804E4B557}" dt="2023-12-01T19:15:13.597" v="373" actId="20577"/>
          <ac:spMkLst>
            <pc:docMk/>
            <pc:sldMk cId="422369829" sldId="380"/>
            <ac:spMk id="5" creationId="{FEFA6FE2-948C-48CE-8C6E-3C3008B8872D}"/>
          </ac:spMkLst>
        </pc:spChg>
        <pc:spChg chg="add mod">
          <ac:chgData name="Zumbrun, Katherine" userId="5fcf26fa-e017-44a3-ac1b-a1e543c0d3c0" providerId="ADAL" clId="{24177244-42DA-44AB-B2CA-FBF804E4B557}" dt="2023-12-01T14:27:11.058" v="13" actId="21"/>
          <ac:spMkLst>
            <pc:docMk/>
            <pc:sldMk cId="422369829" sldId="380"/>
            <ac:spMk id="8" creationId="{E464F74D-6418-572F-4E37-271AD882C0A2}"/>
          </ac:spMkLst>
        </pc:spChg>
        <pc:graphicFrameChg chg="del">
          <ac:chgData name="Zumbrun, Katherine" userId="5fcf26fa-e017-44a3-ac1b-a1e543c0d3c0" providerId="ADAL" clId="{24177244-42DA-44AB-B2CA-FBF804E4B557}" dt="2023-12-01T14:27:11.058" v="13" actId="21"/>
          <ac:graphicFrameMkLst>
            <pc:docMk/>
            <pc:sldMk cId="422369829" sldId="380"/>
            <ac:graphicFrameMk id="6" creationId="{AAD988A1-FB79-4665-AD05-B7E4986F824D}"/>
          </ac:graphicFrameMkLst>
        </pc:graphicFrameChg>
        <pc:picChg chg="del">
          <ac:chgData name="Zumbrun, Katherine" userId="5fcf26fa-e017-44a3-ac1b-a1e543c0d3c0" providerId="ADAL" clId="{24177244-42DA-44AB-B2CA-FBF804E4B557}" dt="2023-12-01T14:27:02.783" v="12" actId="21"/>
          <ac:picMkLst>
            <pc:docMk/>
            <pc:sldMk cId="422369829" sldId="380"/>
            <ac:picMk id="9" creationId="{8CF31761-806A-4EA1-95AF-CB4F1A24F960}"/>
          </ac:picMkLst>
        </pc:picChg>
      </pc:sldChg>
      <pc:sldChg chg="addSp delSp modSp mod ord modNotesTx">
        <pc:chgData name="Zumbrun, Katherine" userId="5fcf26fa-e017-44a3-ac1b-a1e543c0d3c0" providerId="ADAL" clId="{24177244-42DA-44AB-B2CA-FBF804E4B557}" dt="2023-12-14T13:38:49.088" v="1353"/>
        <pc:sldMkLst>
          <pc:docMk/>
          <pc:sldMk cId="1152406351" sldId="381"/>
        </pc:sldMkLst>
        <pc:spChg chg="mod">
          <ac:chgData name="Zumbrun, Katherine" userId="5fcf26fa-e017-44a3-ac1b-a1e543c0d3c0" providerId="ADAL" clId="{24177244-42DA-44AB-B2CA-FBF804E4B557}" dt="2023-12-01T14:28:47.975" v="21" actId="255"/>
          <ac:spMkLst>
            <pc:docMk/>
            <pc:sldMk cId="1152406351" sldId="381"/>
            <ac:spMk id="5" creationId="{6E493317-38B9-4172-9F48-863C655B145A}"/>
          </ac:spMkLst>
        </pc:spChg>
        <pc:spChg chg="add del mod">
          <ac:chgData name="Zumbrun, Katherine" userId="5fcf26fa-e017-44a3-ac1b-a1e543c0d3c0" providerId="ADAL" clId="{24177244-42DA-44AB-B2CA-FBF804E4B557}" dt="2023-12-01T14:28:17.606" v="16" actId="21"/>
          <ac:spMkLst>
            <pc:docMk/>
            <pc:sldMk cId="1152406351" sldId="381"/>
            <ac:spMk id="8" creationId="{4642AB10-054B-3640-8493-969446731553}"/>
          </ac:spMkLst>
        </pc:spChg>
        <pc:spChg chg="add mod">
          <ac:chgData name="Zumbrun, Katherine" userId="5fcf26fa-e017-44a3-ac1b-a1e543c0d3c0" providerId="ADAL" clId="{24177244-42DA-44AB-B2CA-FBF804E4B557}" dt="2023-12-01T14:30:38.504" v="52"/>
          <ac:spMkLst>
            <pc:docMk/>
            <pc:sldMk cId="1152406351" sldId="381"/>
            <ac:spMk id="11" creationId="{95BB9514-6CEA-29C6-52DE-692D4680AE51}"/>
          </ac:spMkLst>
        </pc:spChg>
        <pc:graphicFrameChg chg="del mod">
          <ac:chgData name="Zumbrun, Katherine" userId="5fcf26fa-e017-44a3-ac1b-a1e543c0d3c0" providerId="ADAL" clId="{24177244-42DA-44AB-B2CA-FBF804E4B557}" dt="2023-12-01T14:28:11.753" v="15" actId="21"/>
          <ac:graphicFrameMkLst>
            <pc:docMk/>
            <pc:sldMk cId="1152406351" sldId="381"/>
            <ac:graphicFrameMk id="6" creationId="{30770034-6263-43ED-AAB1-0659D636225C}"/>
          </ac:graphicFrameMkLst>
        </pc:graphicFrameChg>
        <pc:picChg chg="del">
          <ac:chgData name="Zumbrun, Katherine" userId="5fcf26fa-e017-44a3-ac1b-a1e543c0d3c0" providerId="ADAL" clId="{24177244-42DA-44AB-B2CA-FBF804E4B557}" dt="2023-12-01T14:28:20" v="17" actId="21"/>
          <ac:picMkLst>
            <pc:docMk/>
            <pc:sldMk cId="1152406351" sldId="381"/>
            <ac:picMk id="4" creationId="{FFCD01CA-3035-4442-A630-F2FC51EE27F8}"/>
          </ac:picMkLst>
        </pc:picChg>
      </pc:sldChg>
      <pc:sldChg chg="modSp del mod">
        <pc:chgData name="Zumbrun, Katherine" userId="5fcf26fa-e017-44a3-ac1b-a1e543c0d3c0" providerId="ADAL" clId="{24177244-42DA-44AB-B2CA-FBF804E4B557}" dt="2023-12-01T14:31:23.936" v="56" actId="2696"/>
        <pc:sldMkLst>
          <pc:docMk/>
          <pc:sldMk cId="4073724590" sldId="383"/>
        </pc:sldMkLst>
        <pc:spChg chg="mod">
          <ac:chgData name="Zumbrun, Katherine" userId="5fcf26fa-e017-44a3-ac1b-a1e543c0d3c0" providerId="ADAL" clId="{24177244-42DA-44AB-B2CA-FBF804E4B557}" dt="2023-12-01T14:31:20.971" v="55" actId="6549"/>
          <ac:spMkLst>
            <pc:docMk/>
            <pc:sldMk cId="4073724590" sldId="383"/>
            <ac:spMk id="5" creationId="{9E53657F-35AC-404E-972B-07DC168FC072}"/>
          </ac:spMkLst>
        </pc:spChg>
      </pc:sldChg>
      <pc:sldChg chg="del">
        <pc:chgData name="Zumbrun, Katherine" userId="5fcf26fa-e017-44a3-ac1b-a1e543c0d3c0" providerId="ADAL" clId="{24177244-42DA-44AB-B2CA-FBF804E4B557}" dt="2023-12-01T14:31:31.372" v="57" actId="2696"/>
        <pc:sldMkLst>
          <pc:docMk/>
          <pc:sldMk cId="2849315893" sldId="384"/>
        </pc:sldMkLst>
      </pc:sldChg>
      <pc:sldChg chg="del">
        <pc:chgData name="Zumbrun, Katherine" userId="5fcf26fa-e017-44a3-ac1b-a1e543c0d3c0" providerId="ADAL" clId="{24177244-42DA-44AB-B2CA-FBF804E4B557}" dt="2023-12-01T14:31:35.990" v="58" actId="2696"/>
        <pc:sldMkLst>
          <pc:docMk/>
          <pc:sldMk cId="3478456496" sldId="386"/>
        </pc:sldMkLst>
      </pc:sldChg>
      <pc:sldChg chg="del">
        <pc:chgData name="Zumbrun, Katherine" userId="5fcf26fa-e017-44a3-ac1b-a1e543c0d3c0" providerId="ADAL" clId="{24177244-42DA-44AB-B2CA-FBF804E4B557}" dt="2023-12-01T14:32:39.316" v="65" actId="2696"/>
        <pc:sldMkLst>
          <pc:docMk/>
          <pc:sldMk cId="2735943049" sldId="388"/>
        </pc:sldMkLst>
      </pc:sldChg>
      <pc:sldChg chg="del">
        <pc:chgData name="Zumbrun, Katherine" userId="5fcf26fa-e017-44a3-ac1b-a1e543c0d3c0" providerId="ADAL" clId="{24177244-42DA-44AB-B2CA-FBF804E4B557}" dt="2023-12-01T14:32:04.249" v="63" actId="2696"/>
        <pc:sldMkLst>
          <pc:docMk/>
          <pc:sldMk cId="1878496706" sldId="389"/>
        </pc:sldMkLst>
      </pc:sldChg>
      <pc:sldChg chg="addSp delSp modSp mod modNotesTx">
        <pc:chgData name="Zumbrun, Katherine" userId="5fcf26fa-e017-44a3-ac1b-a1e543c0d3c0" providerId="ADAL" clId="{24177244-42DA-44AB-B2CA-FBF804E4B557}" dt="2023-12-01T18:31:55.793" v="225" actId="1076"/>
        <pc:sldMkLst>
          <pc:docMk/>
          <pc:sldMk cId="393898500" sldId="391"/>
        </pc:sldMkLst>
        <pc:spChg chg="mod">
          <ac:chgData name="Zumbrun, Katherine" userId="5fcf26fa-e017-44a3-ac1b-a1e543c0d3c0" providerId="ADAL" clId="{24177244-42DA-44AB-B2CA-FBF804E4B557}" dt="2023-12-01T14:46:24.769" v="168" actId="20577"/>
          <ac:spMkLst>
            <pc:docMk/>
            <pc:sldMk cId="393898500" sldId="391"/>
            <ac:spMk id="5" creationId="{FC718860-D341-42C1-A4E0-BF9C022C3432}"/>
          </ac:spMkLst>
        </pc:spChg>
        <pc:spChg chg="add del mod">
          <ac:chgData name="Zumbrun, Katherine" userId="5fcf26fa-e017-44a3-ac1b-a1e543c0d3c0" providerId="ADAL" clId="{24177244-42DA-44AB-B2CA-FBF804E4B557}" dt="2023-12-01T14:26:13.684" v="5" actId="21"/>
          <ac:spMkLst>
            <pc:docMk/>
            <pc:sldMk cId="393898500" sldId="391"/>
            <ac:spMk id="9" creationId="{921D02D5-D904-8121-FE21-EC3F415078D7}"/>
          </ac:spMkLst>
        </pc:spChg>
        <pc:graphicFrameChg chg="del">
          <ac:chgData name="Zumbrun, Katherine" userId="5fcf26fa-e017-44a3-ac1b-a1e543c0d3c0" providerId="ADAL" clId="{24177244-42DA-44AB-B2CA-FBF804E4B557}" dt="2023-12-01T14:26:04.092" v="3" actId="21"/>
          <ac:graphicFrameMkLst>
            <pc:docMk/>
            <pc:sldMk cId="393898500" sldId="391"/>
            <ac:graphicFrameMk id="6" creationId="{576ECBC7-EDA1-4134-A7D1-D8FA09C19B25}"/>
          </ac:graphicFrameMkLst>
        </pc:graphicFrameChg>
        <pc:graphicFrameChg chg="add del mod">
          <ac:chgData name="Zumbrun, Katherine" userId="5fcf26fa-e017-44a3-ac1b-a1e543c0d3c0" providerId="ADAL" clId="{24177244-42DA-44AB-B2CA-FBF804E4B557}" dt="2023-12-01T14:47:54.009" v="184"/>
          <ac:graphicFrameMkLst>
            <pc:docMk/>
            <pc:sldMk cId="393898500" sldId="391"/>
            <ac:graphicFrameMk id="10" creationId="{C7AD9D11-C25B-94FB-3C60-E0415DC28D89}"/>
          </ac:graphicFrameMkLst>
        </pc:graphicFrameChg>
        <pc:graphicFrameChg chg="add del mod">
          <ac:chgData name="Zumbrun, Katherine" userId="5fcf26fa-e017-44a3-ac1b-a1e543c0d3c0" providerId="ADAL" clId="{24177244-42DA-44AB-B2CA-FBF804E4B557}" dt="2023-12-01T18:26:47.787" v="195" actId="21"/>
          <ac:graphicFrameMkLst>
            <pc:docMk/>
            <pc:sldMk cId="393898500" sldId="391"/>
            <ac:graphicFrameMk id="13" creationId="{B2C77BFC-293D-E246-F928-DE66E98333CF}"/>
          </ac:graphicFrameMkLst>
        </pc:graphicFrameChg>
        <pc:graphicFrameChg chg="add del mod modGraphic">
          <ac:chgData name="Zumbrun, Katherine" userId="5fcf26fa-e017-44a3-ac1b-a1e543c0d3c0" providerId="ADAL" clId="{24177244-42DA-44AB-B2CA-FBF804E4B557}" dt="2023-12-01T18:28:56.978" v="204" actId="21"/>
          <ac:graphicFrameMkLst>
            <pc:docMk/>
            <pc:sldMk cId="393898500" sldId="391"/>
            <ac:graphicFrameMk id="14" creationId="{99AD66B9-1710-BE75-06E8-F3DC005AB993}"/>
          </ac:graphicFrameMkLst>
        </pc:graphicFrameChg>
        <pc:graphicFrameChg chg="add del">
          <ac:chgData name="Zumbrun, Katherine" userId="5fcf26fa-e017-44a3-ac1b-a1e543c0d3c0" providerId="ADAL" clId="{24177244-42DA-44AB-B2CA-FBF804E4B557}" dt="2023-12-01T18:29:09.355" v="206" actId="3680"/>
          <ac:graphicFrameMkLst>
            <pc:docMk/>
            <pc:sldMk cId="393898500" sldId="391"/>
            <ac:graphicFrameMk id="15" creationId="{195D0317-E09F-139F-006C-9F4880513496}"/>
          </ac:graphicFrameMkLst>
        </pc:graphicFrameChg>
        <pc:graphicFrameChg chg="add del mod modGraphic">
          <ac:chgData name="Zumbrun, Katherine" userId="5fcf26fa-e017-44a3-ac1b-a1e543c0d3c0" providerId="ADAL" clId="{24177244-42DA-44AB-B2CA-FBF804E4B557}" dt="2023-12-01T18:30:58.245" v="217" actId="21"/>
          <ac:graphicFrameMkLst>
            <pc:docMk/>
            <pc:sldMk cId="393898500" sldId="391"/>
            <ac:graphicFrameMk id="16" creationId="{8C766A24-1BD6-6CCA-6F45-78EEC8293622}"/>
          </ac:graphicFrameMkLst>
        </pc:graphicFrameChg>
        <pc:picChg chg="del">
          <ac:chgData name="Zumbrun, Katherine" userId="5fcf26fa-e017-44a3-ac1b-a1e543c0d3c0" providerId="ADAL" clId="{24177244-42DA-44AB-B2CA-FBF804E4B557}" dt="2023-12-01T14:26:16.540" v="6" actId="21"/>
          <ac:picMkLst>
            <pc:docMk/>
            <pc:sldMk cId="393898500" sldId="391"/>
            <ac:picMk id="4" creationId="{6F804A50-330B-4C4E-AA58-45D18B0A54B1}"/>
          </ac:picMkLst>
        </pc:picChg>
        <pc:picChg chg="del">
          <ac:chgData name="Zumbrun, Katherine" userId="5fcf26fa-e017-44a3-ac1b-a1e543c0d3c0" providerId="ADAL" clId="{24177244-42DA-44AB-B2CA-FBF804E4B557}" dt="2023-12-01T14:26:07" v="4" actId="21"/>
          <ac:picMkLst>
            <pc:docMk/>
            <pc:sldMk cId="393898500" sldId="391"/>
            <ac:picMk id="8" creationId="{67F8650B-8F60-4FE5-9199-0C9D008782F3}"/>
          </ac:picMkLst>
        </pc:picChg>
        <pc:picChg chg="add del mod">
          <ac:chgData name="Zumbrun, Katherine" userId="5fcf26fa-e017-44a3-ac1b-a1e543c0d3c0" providerId="ADAL" clId="{24177244-42DA-44AB-B2CA-FBF804E4B557}" dt="2023-12-01T14:48:19.232" v="190" actId="21"/>
          <ac:picMkLst>
            <pc:docMk/>
            <pc:sldMk cId="393898500" sldId="391"/>
            <ac:picMk id="11" creationId="{47A1D198-CDE1-356D-F831-9E5AE5634844}"/>
          </ac:picMkLst>
        </pc:picChg>
        <pc:picChg chg="del">
          <ac:chgData name="Zumbrun, Katherine" userId="5fcf26fa-e017-44a3-ac1b-a1e543c0d3c0" providerId="ADAL" clId="{24177244-42DA-44AB-B2CA-FBF804E4B557}" dt="2023-12-01T14:26:19.108" v="7" actId="21"/>
          <ac:picMkLst>
            <pc:docMk/>
            <pc:sldMk cId="393898500" sldId="391"/>
            <ac:picMk id="12" creationId="{86343798-8F4C-4A92-878F-21B994BAD0C7}"/>
          </ac:picMkLst>
        </pc:picChg>
        <pc:picChg chg="add mod">
          <ac:chgData name="Zumbrun, Katherine" userId="5fcf26fa-e017-44a3-ac1b-a1e543c0d3c0" providerId="ADAL" clId="{24177244-42DA-44AB-B2CA-FBF804E4B557}" dt="2023-12-01T18:31:29.736" v="221" actId="14100"/>
          <ac:picMkLst>
            <pc:docMk/>
            <pc:sldMk cId="393898500" sldId="391"/>
            <ac:picMk id="17" creationId="{24CB87DA-FD31-B154-7DB2-7E81457769C4}"/>
          </ac:picMkLst>
        </pc:picChg>
        <pc:picChg chg="add mod">
          <ac:chgData name="Zumbrun, Katherine" userId="5fcf26fa-e017-44a3-ac1b-a1e543c0d3c0" providerId="ADAL" clId="{24177244-42DA-44AB-B2CA-FBF804E4B557}" dt="2023-12-01T18:31:55.793" v="225" actId="1076"/>
          <ac:picMkLst>
            <pc:docMk/>
            <pc:sldMk cId="393898500" sldId="391"/>
            <ac:picMk id="18" creationId="{E7CC5DA4-F882-DB29-38CA-82B6005410D1}"/>
          </ac:picMkLst>
        </pc:picChg>
      </pc:sldChg>
      <pc:sldChg chg="del">
        <pc:chgData name="Zumbrun, Katherine" userId="5fcf26fa-e017-44a3-ac1b-a1e543c0d3c0" providerId="ADAL" clId="{24177244-42DA-44AB-B2CA-FBF804E4B557}" dt="2023-12-01T14:31:55.922" v="61" actId="2696"/>
        <pc:sldMkLst>
          <pc:docMk/>
          <pc:sldMk cId="179721890" sldId="392"/>
        </pc:sldMkLst>
      </pc:sldChg>
      <pc:sldChg chg="del">
        <pc:chgData name="Zumbrun, Katherine" userId="5fcf26fa-e017-44a3-ac1b-a1e543c0d3c0" providerId="ADAL" clId="{24177244-42DA-44AB-B2CA-FBF804E4B557}" dt="2023-12-01T14:32:00.564" v="62" actId="2696"/>
        <pc:sldMkLst>
          <pc:docMk/>
          <pc:sldMk cId="2220209790" sldId="393"/>
        </pc:sldMkLst>
      </pc:sldChg>
      <pc:sldChg chg="del">
        <pc:chgData name="Zumbrun, Katherine" userId="5fcf26fa-e017-44a3-ac1b-a1e543c0d3c0" providerId="ADAL" clId="{24177244-42DA-44AB-B2CA-FBF804E4B557}" dt="2023-12-01T14:31:51.705" v="60" actId="2696"/>
        <pc:sldMkLst>
          <pc:docMk/>
          <pc:sldMk cId="350978471" sldId="395"/>
        </pc:sldMkLst>
      </pc:sldChg>
      <pc:sldChg chg="modSp mod ord">
        <pc:chgData name="Zumbrun, Katherine" userId="5fcf26fa-e017-44a3-ac1b-a1e543c0d3c0" providerId="ADAL" clId="{24177244-42DA-44AB-B2CA-FBF804E4B557}" dt="2023-12-14T13:38:51.303" v="1355"/>
        <pc:sldMkLst>
          <pc:docMk/>
          <pc:sldMk cId="3859896789" sldId="396"/>
        </pc:sldMkLst>
        <pc:spChg chg="mod">
          <ac:chgData name="Zumbrun, Katherine" userId="5fcf26fa-e017-44a3-ac1b-a1e543c0d3c0" providerId="ADAL" clId="{24177244-42DA-44AB-B2CA-FBF804E4B557}" dt="2023-12-01T14:32:43.814" v="66" actId="6549"/>
          <ac:spMkLst>
            <pc:docMk/>
            <pc:sldMk cId="3859896789" sldId="396"/>
            <ac:spMk id="4" creationId="{FE09B70C-2778-499F-9775-881EDC996214}"/>
          </ac:spMkLst>
        </pc:spChg>
      </pc:sldChg>
      <pc:sldChg chg="del">
        <pc:chgData name="Zumbrun, Katherine" userId="5fcf26fa-e017-44a3-ac1b-a1e543c0d3c0" providerId="ADAL" clId="{24177244-42DA-44AB-B2CA-FBF804E4B557}" dt="2023-12-01T14:32:20.388" v="64" actId="2696"/>
        <pc:sldMkLst>
          <pc:docMk/>
          <pc:sldMk cId="2004815003" sldId="397"/>
        </pc:sldMkLst>
      </pc:sldChg>
      <pc:sldChg chg="del">
        <pc:chgData name="Zumbrun, Katherine" userId="5fcf26fa-e017-44a3-ac1b-a1e543c0d3c0" providerId="ADAL" clId="{24177244-42DA-44AB-B2CA-FBF804E4B557}" dt="2023-12-01T14:32:20.388" v="64" actId="2696"/>
        <pc:sldMkLst>
          <pc:docMk/>
          <pc:sldMk cId="3382085812" sldId="398"/>
        </pc:sldMkLst>
      </pc:sldChg>
      <pc:sldChg chg="del">
        <pc:chgData name="Zumbrun, Katherine" userId="5fcf26fa-e017-44a3-ac1b-a1e543c0d3c0" providerId="ADAL" clId="{24177244-42DA-44AB-B2CA-FBF804E4B557}" dt="2023-12-01T14:32:20.388" v="64" actId="2696"/>
        <pc:sldMkLst>
          <pc:docMk/>
          <pc:sldMk cId="1439790866" sldId="400"/>
        </pc:sldMkLst>
      </pc:sldChg>
      <pc:sldChg chg="del">
        <pc:chgData name="Zumbrun, Katherine" userId="5fcf26fa-e017-44a3-ac1b-a1e543c0d3c0" providerId="ADAL" clId="{24177244-42DA-44AB-B2CA-FBF804E4B557}" dt="2023-12-01T14:32:20.388" v="64" actId="2696"/>
        <pc:sldMkLst>
          <pc:docMk/>
          <pc:sldMk cId="1290625568" sldId="401"/>
        </pc:sldMkLst>
      </pc:sldChg>
      <pc:sldChg chg="del">
        <pc:chgData name="Zumbrun, Katherine" userId="5fcf26fa-e017-44a3-ac1b-a1e543c0d3c0" providerId="ADAL" clId="{24177244-42DA-44AB-B2CA-FBF804E4B557}" dt="2023-12-01T14:32:20.388" v="64" actId="2696"/>
        <pc:sldMkLst>
          <pc:docMk/>
          <pc:sldMk cId="1674697234" sldId="402"/>
        </pc:sldMkLst>
      </pc:sldChg>
      <pc:sldChg chg="del">
        <pc:chgData name="Zumbrun, Katherine" userId="5fcf26fa-e017-44a3-ac1b-a1e543c0d3c0" providerId="ADAL" clId="{24177244-42DA-44AB-B2CA-FBF804E4B557}" dt="2023-12-01T14:32:20.388" v="64" actId="2696"/>
        <pc:sldMkLst>
          <pc:docMk/>
          <pc:sldMk cId="550446099" sldId="403"/>
        </pc:sldMkLst>
      </pc:sldChg>
      <pc:sldChg chg="addSp delSp modSp del mod">
        <pc:chgData name="Zumbrun, Katherine" userId="5fcf26fa-e017-44a3-ac1b-a1e543c0d3c0" providerId="ADAL" clId="{24177244-42DA-44AB-B2CA-FBF804E4B557}" dt="2023-12-04T19:00:59.011" v="422" actId="2696"/>
        <pc:sldMkLst>
          <pc:docMk/>
          <pc:sldMk cId="2490698744" sldId="404"/>
        </pc:sldMkLst>
        <pc:spChg chg="mod">
          <ac:chgData name="Zumbrun, Katherine" userId="5fcf26fa-e017-44a3-ac1b-a1e543c0d3c0" providerId="ADAL" clId="{24177244-42DA-44AB-B2CA-FBF804E4B557}" dt="2023-12-04T19:00:56.102" v="421" actId="6549"/>
          <ac:spMkLst>
            <pc:docMk/>
            <pc:sldMk cId="2490698744" sldId="404"/>
            <ac:spMk id="5" creationId="{9FD89456-E279-4A85-B469-83D45B8E8823}"/>
          </ac:spMkLst>
        </pc:spChg>
        <pc:spChg chg="add mod">
          <ac:chgData name="Zumbrun, Katherine" userId="5fcf26fa-e017-44a3-ac1b-a1e543c0d3c0" providerId="ADAL" clId="{24177244-42DA-44AB-B2CA-FBF804E4B557}" dt="2023-12-01T14:25:42.362" v="0" actId="21"/>
          <ac:spMkLst>
            <pc:docMk/>
            <pc:sldMk cId="2490698744" sldId="404"/>
            <ac:spMk id="6" creationId="{94B755ED-2A6F-C9AC-252A-D2CF06763232}"/>
          </ac:spMkLst>
        </pc:spChg>
        <pc:picChg chg="del">
          <ac:chgData name="Zumbrun, Katherine" userId="5fcf26fa-e017-44a3-ac1b-a1e543c0d3c0" providerId="ADAL" clId="{24177244-42DA-44AB-B2CA-FBF804E4B557}" dt="2023-12-01T14:25:42.362" v="0" actId="21"/>
          <ac:picMkLst>
            <pc:docMk/>
            <pc:sldMk cId="2490698744" sldId="404"/>
            <ac:picMk id="7" creationId="{22FC3458-1754-4FD3-B599-748624F52C35}"/>
          </ac:picMkLst>
        </pc:picChg>
      </pc:sldChg>
      <pc:sldChg chg="del">
        <pc:chgData name="Zumbrun, Katherine" userId="5fcf26fa-e017-44a3-ac1b-a1e543c0d3c0" providerId="ADAL" clId="{24177244-42DA-44AB-B2CA-FBF804E4B557}" dt="2023-12-01T14:31:45.182" v="59" actId="2696"/>
        <pc:sldMkLst>
          <pc:docMk/>
          <pc:sldMk cId="1364645031" sldId="405"/>
        </pc:sldMkLst>
      </pc:sldChg>
      <pc:sldChg chg="del">
        <pc:chgData name="Zumbrun, Katherine" userId="5fcf26fa-e017-44a3-ac1b-a1e543c0d3c0" providerId="ADAL" clId="{24177244-42DA-44AB-B2CA-FBF804E4B557}" dt="2023-12-01T14:32:20.388" v="64" actId="2696"/>
        <pc:sldMkLst>
          <pc:docMk/>
          <pc:sldMk cId="108947041" sldId="407"/>
        </pc:sldMkLst>
      </pc:sldChg>
      <pc:sldChg chg="ord">
        <pc:chgData name="Zumbrun, Katherine" userId="5fcf26fa-e017-44a3-ac1b-a1e543c0d3c0" providerId="ADAL" clId="{24177244-42DA-44AB-B2CA-FBF804E4B557}" dt="2023-12-14T13:38:52.937" v="1357"/>
        <pc:sldMkLst>
          <pc:docMk/>
          <pc:sldMk cId="3783877596" sldId="408"/>
        </pc:sldMkLst>
      </pc:sldChg>
      <pc:sldChg chg="modSp new mod">
        <pc:chgData name="Zumbrun, Katherine" userId="5fcf26fa-e017-44a3-ac1b-a1e543c0d3c0" providerId="ADAL" clId="{24177244-42DA-44AB-B2CA-FBF804E4B557}" dt="2023-12-01T21:16:10.019" v="406" actId="255"/>
        <pc:sldMkLst>
          <pc:docMk/>
          <pc:sldMk cId="1461974927" sldId="409"/>
        </pc:sldMkLst>
        <pc:spChg chg="mod">
          <ac:chgData name="Zumbrun, Katherine" userId="5fcf26fa-e017-44a3-ac1b-a1e543c0d3c0" providerId="ADAL" clId="{24177244-42DA-44AB-B2CA-FBF804E4B557}" dt="2023-12-01T21:16:10.019" v="406" actId="255"/>
          <ac:spMkLst>
            <pc:docMk/>
            <pc:sldMk cId="1461974927" sldId="409"/>
            <ac:spMk id="5" creationId="{17B65A89-E537-0C8F-6988-8BC4F54DB39E}"/>
          </ac:spMkLst>
        </pc:spChg>
      </pc:sldChg>
      <pc:sldChg chg="modSp new mod">
        <pc:chgData name="Zumbrun, Katherine" userId="5fcf26fa-e017-44a3-ac1b-a1e543c0d3c0" providerId="ADAL" clId="{24177244-42DA-44AB-B2CA-FBF804E4B557}" dt="2023-12-08T15:44:28.978" v="955" actId="20577"/>
        <pc:sldMkLst>
          <pc:docMk/>
          <pc:sldMk cId="3590578425" sldId="410"/>
        </pc:sldMkLst>
        <pc:spChg chg="mod">
          <ac:chgData name="Zumbrun, Katherine" userId="5fcf26fa-e017-44a3-ac1b-a1e543c0d3c0" providerId="ADAL" clId="{24177244-42DA-44AB-B2CA-FBF804E4B557}" dt="2023-12-01T21:22:33.789" v="415" actId="207"/>
          <ac:spMkLst>
            <pc:docMk/>
            <pc:sldMk cId="3590578425" sldId="410"/>
            <ac:spMk id="4" creationId="{F026DFF3-5BC7-7834-FBF0-66B394B8790D}"/>
          </ac:spMkLst>
        </pc:spChg>
        <pc:spChg chg="mod">
          <ac:chgData name="Zumbrun, Katherine" userId="5fcf26fa-e017-44a3-ac1b-a1e543c0d3c0" providerId="ADAL" clId="{24177244-42DA-44AB-B2CA-FBF804E4B557}" dt="2023-12-08T15:44:28.978" v="955" actId="20577"/>
          <ac:spMkLst>
            <pc:docMk/>
            <pc:sldMk cId="3590578425" sldId="410"/>
            <ac:spMk id="5" creationId="{3E07059F-68DC-AA9E-EB42-0619EA4B0FC4}"/>
          </ac:spMkLst>
        </pc:spChg>
      </pc:sldChg>
      <pc:sldChg chg="addSp delSp modSp new mod">
        <pc:chgData name="Zumbrun, Katherine" userId="5fcf26fa-e017-44a3-ac1b-a1e543c0d3c0" providerId="ADAL" clId="{24177244-42DA-44AB-B2CA-FBF804E4B557}" dt="2023-12-04T19:04:02.843" v="480" actId="22"/>
        <pc:sldMkLst>
          <pc:docMk/>
          <pc:sldMk cId="4142811165" sldId="411"/>
        </pc:sldMkLst>
        <pc:spChg chg="del">
          <ac:chgData name="Zumbrun, Katherine" userId="5fcf26fa-e017-44a3-ac1b-a1e543c0d3c0" providerId="ADAL" clId="{24177244-42DA-44AB-B2CA-FBF804E4B557}" dt="2023-12-04T19:04:02.843" v="480" actId="22"/>
          <ac:spMkLst>
            <pc:docMk/>
            <pc:sldMk cId="4142811165" sldId="411"/>
            <ac:spMk id="4" creationId="{8D240DFD-6860-0FE2-3EC2-9FE1C178E2B9}"/>
          </ac:spMkLst>
        </pc:spChg>
        <pc:spChg chg="mod">
          <ac:chgData name="Zumbrun, Katherine" userId="5fcf26fa-e017-44a3-ac1b-a1e543c0d3c0" providerId="ADAL" clId="{24177244-42DA-44AB-B2CA-FBF804E4B557}" dt="2023-12-04T19:03:33.504" v="479" actId="20577"/>
          <ac:spMkLst>
            <pc:docMk/>
            <pc:sldMk cId="4142811165" sldId="411"/>
            <ac:spMk id="5" creationId="{502ECE0F-3FA6-86B5-419D-F8A4834D9773}"/>
          </ac:spMkLst>
        </pc:spChg>
        <pc:picChg chg="add mod ord">
          <ac:chgData name="Zumbrun, Katherine" userId="5fcf26fa-e017-44a3-ac1b-a1e543c0d3c0" providerId="ADAL" clId="{24177244-42DA-44AB-B2CA-FBF804E4B557}" dt="2023-12-04T19:04:02.843" v="480" actId="22"/>
          <ac:picMkLst>
            <pc:docMk/>
            <pc:sldMk cId="4142811165" sldId="411"/>
            <ac:picMk id="7" creationId="{9A65D302-5CDF-2B89-7776-86DD29F33BFC}"/>
          </ac:picMkLst>
        </pc:picChg>
      </pc:sldChg>
      <pc:sldChg chg="addSp delSp modSp new mod">
        <pc:chgData name="Zumbrun, Katherine" userId="5fcf26fa-e017-44a3-ac1b-a1e543c0d3c0" providerId="ADAL" clId="{24177244-42DA-44AB-B2CA-FBF804E4B557}" dt="2023-12-14T13:39:37.177" v="1379" actId="20577"/>
        <pc:sldMkLst>
          <pc:docMk/>
          <pc:sldMk cId="788790128" sldId="412"/>
        </pc:sldMkLst>
        <pc:spChg chg="del">
          <ac:chgData name="Zumbrun, Katherine" userId="5fcf26fa-e017-44a3-ac1b-a1e543c0d3c0" providerId="ADAL" clId="{24177244-42DA-44AB-B2CA-FBF804E4B557}" dt="2023-12-04T19:02:19.119" v="425" actId="22"/>
          <ac:spMkLst>
            <pc:docMk/>
            <pc:sldMk cId="788790128" sldId="412"/>
            <ac:spMk id="4" creationId="{B28AF8D9-9093-FD7B-CF0A-1013438506FB}"/>
          </ac:spMkLst>
        </pc:spChg>
        <pc:spChg chg="mod">
          <ac:chgData name="Zumbrun, Katherine" userId="5fcf26fa-e017-44a3-ac1b-a1e543c0d3c0" providerId="ADAL" clId="{24177244-42DA-44AB-B2CA-FBF804E4B557}" dt="2023-12-14T13:39:37.177" v="1379" actId="20577"/>
          <ac:spMkLst>
            <pc:docMk/>
            <pc:sldMk cId="788790128" sldId="412"/>
            <ac:spMk id="5" creationId="{E5E9548C-E260-7876-BBAF-07E00D34C85A}"/>
          </ac:spMkLst>
        </pc:spChg>
        <pc:picChg chg="add mod ord">
          <ac:chgData name="Zumbrun, Katherine" userId="5fcf26fa-e017-44a3-ac1b-a1e543c0d3c0" providerId="ADAL" clId="{24177244-42DA-44AB-B2CA-FBF804E4B557}" dt="2023-12-04T19:02:23.484" v="427" actId="14100"/>
          <ac:picMkLst>
            <pc:docMk/>
            <pc:sldMk cId="788790128" sldId="412"/>
            <ac:picMk id="7" creationId="{29C1FDF5-8357-5588-52F3-C7B0BF4A874B}"/>
          </ac:picMkLst>
        </pc:picChg>
      </pc:sldChg>
      <pc:sldChg chg="addSp delSp modSp new mod ord modNotesTx">
        <pc:chgData name="Zumbrun, Katherine" userId="5fcf26fa-e017-44a3-ac1b-a1e543c0d3c0" providerId="ADAL" clId="{24177244-42DA-44AB-B2CA-FBF804E4B557}" dt="2023-12-08T15:46:14.182" v="1168" actId="313"/>
        <pc:sldMkLst>
          <pc:docMk/>
          <pc:sldMk cId="8928482" sldId="413"/>
        </pc:sldMkLst>
        <pc:spChg chg="del">
          <ac:chgData name="Zumbrun, Katherine" userId="5fcf26fa-e017-44a3-ac1b-a1e543c0d3c0" providerId="ADAL" clId="{24177244-42DA-44AB-B2CA-FBF804E4B557}" dt="2023-12-04T19:30:15.510" v="497" actId="22"/>
          <ac:spMkLst>
            <pc:docMk/>
            <pc:sldMk cId="8928482" sldId="413"/>
            <ac:spMk id="4" creationId="{982D0E86-9C52-6211-0A30-1966EB0D5543}"/>
          </ac:spMkLst>
        </pc:spChg>
        <pc:spChg chg="mod">
          <ac:chgData name="Zumbrun, Katherine" userId="5fcf26fa-e017-44a3-ac1b-a1e543c0d3c0" providerId="ADAL" clId="{24177244-42DA-44AB-B2CA-FBF804E4B557}" dt="2023-12-04T19:30:29.409" v="513" actId="20577"/>
          <ac:spMkLst>
            <pc:docMk/>
            <pc:sldMk cId="8928482" sldId="413"/>
            <ac:spMk id="5" creationId="{245ADCE6-D3CA-7219-A5B4-3568610E8B06}"/>
          </ac:spMkLst>
        </pc:spChg>
        <pc:picChg chg="add mod ord">
          <ac:chgData name="Zumbrun, Katherine" userId="5fcf26fa-e017-44a3-ac1b-a1e543c0d3c0" providerId="ADAL" clId="{24177244-42DA-44AB-B2CA-FBF804E4B557}" dt="2023-12-04T19:30:15.510" v="497" actId="22"/>
          <ac:picMkLst>
            <pc:docMk/>
            <pc:sldMk cId="8928482" sldId="413"/>
            <ac:picMk id="7" creationId="{19966067-9109-651F-A9FC-A0485B978307}"/>
          </ac:picMkLst>
        </pc:picChg>
      </pc:sldChg>
      <pc:sldChg chg="addSp delSp modSp new mod ord modNotesTx">
        <pc:chgData name="Zumbrun, Katherine" userId="5fcf26fa-e017-44a3-ac1b-a1e543c0d3c0" providerId="ADAL" clId="{24177244-42DA-44AB-B2CA-FBF804E4B557}" dt="2023-12-14T13:38:22.363" v="1351"/>
        <pc:sldMkLst>
          <pc:docMk/>
          <pc:sldMk cId="591047137" sldId="414"/>
        </pc:sldMkLst>
        <pc:spChg chg="del">
          <ac:chgData name="Zumbrun, Katherine" userId="5fcf26fa-e017-44a3-ac1b-a1e543c0d3c0" providerId="ADAL" clId="{24177244-42DA-44AB-B2CA-FBF804E4B557}" dt="2023-12-04T19:27:46.307" v="486" actId="22"/>
          <ac:spMkLst>
            <pc:docMk/>
            <pc:sldMk cId="591047137" sldId="414"/>
            <ac:spMk id="4" creationId="{6E768959-676C-21E8-52D5-B72BEC2021FE}"/>
          </ac:spMkLst>
        </pc:spChg>
        <pc:spChg chg="mod">
          <ac:chgData name="Zumbrun, Katherine" userId="5fcf26fa-e017-44a3-ac1b-a1e543c0d3c0" providerId="ADAL" clId="{24177244-42DA-44AB-B2CA-FBF804E4B557}" dt="2023-12-04T19:28:21.599" v="488" actId="255"/>
          <ac:spMkLst>
            <pc:docMk/>
            <pc:sldMk cId="591047137" sldId="414"/>
            <ac:spMk id="5" creationId="{C6521EDD-8165-4884-095C-E05501F6B2C3}"/>
          </ac:spMkLst>
        </pc:spChg>
        <pc:picChg chg="add mod">
          <ac:chgData name="Zumbrun, Katherine" userId="5fcf26fa-e017-44a3-ac1b-a1e543c0d3c0" providerId="ADAL" clId="{24177244-42DA-44AB-B2CA-FBF804E4B557}" dt="2023-12-14T13:33:14.324" v="1203" actId="14100"/>
          <ac:picMkLst>
            <pc:docMk/>
            <pc:sldMk cId="591047137" sldId="414"/>
            <ac:picMk id="6" creationId="{DEB8E844-8336-D052-B707-3AA744D86AC3}"/>
          </ac:picMkLst>
        </pc:picChg>
        <pc:picChg chg="add mod ord">
          <ac:chgData name="Zumbrun, Katherine" userId="5fcf26fa-e017-44a3-ac1b-a1e543c0d3c0" providerId="ADAL" clId="{24177244-42DA-44AB-B2CA-FBF804E4B557}" dt="2023-12-14T13:32:33.267" v="1198" actId="1076"/>
          <ac:picMkLst>
            <pc:docMk/>
            <pc:sldMk cId="591047137" sldId="414"/>
            <ac:picMk id="7" creationId="{EEFC0513-4C79-2E81-C9FF-A116B5757DC9}"/>
          </ac:picMkLst>
        </pc:picChg>
      </pc:sldChg>
      <pc:sldChg chg="modSp new mod ord modNotesTx">
        <pc:chgData name="Zumbrun, Katherine" userId="5fcf26fa-e017-44a3-ac1b-a1e543c0d3c0" providerId="ADAL" clId="{24177244-42DA-44AB-B2CA-FBF804E4B557}" dt="2023-12-14T13:38:09.495" v="1349"/>
        <pc:sldMkLst>
          <pc:docMk/>
          <pc:sldMk cId="3305307601" sldId="415"/>
        </pc:sldMkLst>
        <pc:spChg chg="mod">
          <ac:chgData name="Zumbrun, Katherine" userId="5fcf26fa-e017-44a3-ac1b-a1e543c0d3c0" providerId="ADAL" clId="{24177244-42DA-44AB-B2CA-FBF804E4B557}" dt="2023-12-07T15:16:42.107" v="533"/>
          <ac:spMkLst>
            <pc:docMk/>
            <pc:sldMk cId="3305307601" sldId="415"/>
            <ac:spMk id="4" creationId="{BD7F45E9-31D3-6FC8-35E2-D00B68F3EF62}"/>
          </ac:spMkLst>
        </pc:spChg>
        <pc:spChg chg="mod">
          <ac:chgData name="Zumbrun, Katherine" userId="5fcf26fa-e017-44a3-ac1b-a1e543c0d3c0" providerId="ADAL" clId="{24177244-42DA-44AB-B2CA-FBF804E4B557}" dt="2023-12-04T19:26:22.693" v="484"/>
          <ac:spMkLst>
            <pc:docMk/>
            <pc:sldMk cId="3305307601" sldId="415"/>
            <ac:spMk id="5" creationId="{58364F01-2706-33D3-CD24-2AE1CD3FCC0A}"/>
          </ac:spMkLst>
        </pc:spChg>
      </pc:sldChg>
      <pc:sldChg chg="addSp delSp modSp new mod ord modNotesTx">
        <pc:chgData name="Zumbrun, Katherine" userId="5fcf26fa-e017-44a3-ac1b-a1e543c0d3c0" providerId="ADAL" clId="{24177244-42DA-44AB-B2CA-FBF804E4B557}" dt="2023-12-14T13:39:48.173" v="1403" actId="20577"/>
        <pc:sldMkLst>
          <pc:docMk/>
          <pc:sldMk cId="4126494919" sldId="416"/>
        </pc:sldMkLst>
        <pc:spChg chg="del">
          <ac:chgData name="Zumbrun, Katherine" userId="5fcf26fa-e017-44a3-ac1b-a1e543c0d3c0" providerId="ADAL" clId="{24177244-42DA-44AB-B2CA-FBF804E4B557}" dt="2023-12-07T20:25:56" v="769" actId="22"/>
          <ac:spMkLst>
            <pc:docMk/>
            <pc:sldMk cId="4126494919" sldId="416"/>
            <ac:spMk id="4" creationId="{AD551E97-B636-DEEE-AF44-26C71EB42E11}"/>
          </ac:spMkLst>
        </pc:spChg>
        <pc:spChg chg="mod">
          <ac:chgData name="Zumbrun, Katherine" userId="5fcf26fa-e017-44a3-ac1b-a1e543c0d3c0" providerId="ADAL" clId="{24177244-42DA-44AB-B2CA-FBF804E4B557}" dt="2023-12-14T13:39:48.173" v="1403" actId="20577"/>
          <ac:spMkLst>
            <pc:docMk/>
            <pc:sldMk cId="4126494919" sldId="416"/>
            <ac:spMk id="5" creationId="{9AB08CC7-A969-D91A-400E-5F1DE3FA5F9B}"/>
          </ac:spMkLst>
        </pc:spChg>
        <pc:picChg chg="add mod ord">
          <ac:chgData name="Zumbrun, Katherine" userId="5fcf26fa-e017-44a3-ac1b-a1e543c0d3c0" providerId="ADAL" clId="{24177244-42DA-44AB-B2CA-FBF804E4B557}" dt="2023-12-07T20:26:01.458" v="771" actId="14100"/>
          <ac:picMkLst>
            <pc:docMk/>
            <pc:sldMk cId="4126494919" sldId="416"/>
            <ac:picMk id="7" creationId="{B90B327B-58E3-98DD-CB0B-EE2DC0BEB96D}"/>
          </ac:picMkLst>
        </pc:picChg>
      </pc:sldChg>
      <pc:sldChg chg="addSp delSp modSp new mod ord modNotesTx">
        <pc:chgData name="Zumbrun, Katherine" userId="5fcf26fa-e017-44a3-ac1b-a1e543c0d3c0" providerId="ADAL" clId="{24177244-42DA-44AB-B2CA-FBF804E4B557}" dt="2023-12-14T13:38:09.495" v="1349"/>
        <pc:sldMkLst>
          <pc:docMk/>
          <pc:sldMk cId="839578931" sldId="417"/>
        </pc:sldMkLst>
        <pc:spChg chg="del">
          <ac:chgData name="Zumbrun, Katherine" userId="5fcf26fa-e017-44a3-ac1b-a1e543c0d3c0" providerId="ADAL" clId="{24177244-42DA-44AB-B2CA-FBF804E4B557}" dt="2023-12-07T15:20:38.467" v="535" actId="22"/>
          <ac:spMkLst>
            <pc:docMk/>
            <pc:sldMk cId="839578931" sldId="417"/>
            <ac:spMk id="4" creationId="{CF056B41-4E30-44F8-B510-9ABD8BE288BF}"/>
          </ac:spMkLst>
        </pc:spChg>
        <pc:spChg chg="mod">
          <ac:chgData name="Zumbrun, Katherine" userId="5fcf26fa-e017-44a3-ac1b-a1e543c0d3c0" providerId="ADAL" clId="{24177244-42DA-44AB-B2CA-FBF804E4B557}" dt="2023-12-07T15:20:55.008" v="567" actId="20577"/>
          <ac:spMkLst>
            <pc:docMk/>
            <pc:sldMk cId="839578931" sldId="417"/>
            <ac:spMk id="5" creationId="{38BA020E-D0BC-F9A3-87C4-17E1178900EA}"/>
          </ac:spMkLst>
        </pc:spChg>
        <pc:picChg chg="add mod ord">
          <ac:chgData name="Zumbrun, Katherine" userId="5fcf26fa-e017-44a3-ac1b-a1e543c0d3c0" providerId="ADAL" clId="{24177244-42DA-44AB-B2CA-FBF804E4B557}" dt="2023-12-07T15:20:38.467" v="535" actId="22"/>
          <ac:picMkLst>
            <pc:docMk/>
            <pc:sldMk cId="839578931" sldId="417"/>
            <ac:picMk id="7" creationId="{3241A919-86CE-C634-AC64-B0EFEDD56903}"/>
          </ac:picMkLst>
        </pc:picChg>
      </pc:sldChg>
      <pc:sldChg chg="addSp delSp modSp new del mod modClrScheme chgLayout">
        <pc:chgData name="Zumbrun, Katherine" userId="5fcf26fa-e017-44a3-ac1b-a1e543c0d3c0" providerId="ADAL" clId="{24177244-42DA-44AB-B2CA-FBF804E4B557}" dt="2023-12-14T13:39:25.017" v="1365" actId="2696"/>
        <pc:sldMkLst>
          <pc:docMk/>
          <pc:sldMk cId="1128732577" sldId="418"/>
        </pc:sldMkLst>
        <pc:spChg chg="mod ord">
          <ac:chgData name="Zumbrun, Katherine" userId="5fcf26fa-e017-44a3-ac1b-a1e543c0d3c0" providerId="ADAL" clId="{24177244-42DA-44AB-B2CA-FBF804E4B557}" dt="2023-12-08T15:44:37.954" v="957" actId="700"/>
          <ac:spMkLst>
            <pc:docMk/>
            <pc:sldMk cId="1128732577" sldId="418"/>
            <ac:spMk id="2" creationId="{A3CBF950-BA93-151B-7C94-40C506717B9A}"/>
          </ac:spMkLst>
        </pc:spChg>
        <pc:spChg chg="mod ord">
          <ac:chgData name="Zumbrun, Katherine" userId="5fcf26fa-e017-44a3-ac1b-a1e543c0d3c0" providerId="ADAL" clId="{24177244-42DA-44AB-B2CA-FBF804E4B557}" dt="2023-12-08T15:44:37.954" v="957" actId="700"/>
          <ac:spMkLst>
            <pc:docMk/>
            <pc:sldMk cId="1128732577" sldId="418"/>
            <ac:spMk id="3" creationId="{06E10AC9-57BB-EE70-0D53-CBBDF97FD886}"/>
          </ac:spMkLst>
        </pc:spChg>
        <pc:spChg chg="del mod ord">
          <ac:chgData name="Zumbrun, Katherine" userId="5fcf26fa-e017-44a3-ac1b-a1e543c0d3c0" providerId="ADAL" clId="{24177244-42DA-44AB-B2CA-FBF804E4B557}" dt="2023-12-08T15:44:37.954" v="957" actId="700"/>
          <ac:spMkLst>
            <pc:docMk/>
            <pc:sldMk cId="1128732577" sldId="418"/>
            <ac:spMk id="4" creationId="{278E9258-89AD-BA4C-CAE1-E677BFD35937}"/>
          </ac:spMkLst>
        </pc:spChg>
        <pc:spChg chg="del mod ord">
          <ac:chgData name="Zumbrun, Katherine" userId="5fcf26fa-e017-44a3-ac1b-a1e543c0d3c0" providerId="ADAL" clId="{24177244-42DA-44AB-B2CA-FBF804E4B557}" dt="2023-12-08T15:44:37.954" v="957" actId="700"/>
          <ac:spMkLst>
            <pc:docMk/>
            <pc:sldMk cId="1128732577" sldId="418"/>
            <ac:spMk id="5" creationId="{17671BE6-1E18-6D31-92A1-8AB759B1A1D9}"/>
          </ac:spMkLst>
        </pc:spChg>
        <pc:spChg chg="add mod ord">
          <ac:chgData name="Zumbrun, Katherine" userId="5fcf26fa-e017-44a3-ac1b-a1e543c0d3c0" providerId="ADAL" clId="{24177244-42DA-44AB-B2CA-FBF804E4B557}" dt="2023-12-08T15:44:49.933" v="999" actId="20577"/>
          <ac:spMkLst>
            <pc:docMk/>
            <pc:sldMk cId="1128732577" sldId="418"/>
            <ac:spMk id="6" creationId="{16EA2D3E-0783-E248-20A8-2CFD6BCA46B2}"/>
          </ac:spMkLst>
        </pc:spChg>
        <pc:spChg chg="add mod ord">
          <ac:chgData name="Zumbrun, Katherine" userId="5fcf26fa-e017-44a3-ac1b-a1e543c0d3c0" providerId="ADAL" clId="{24177244-42DA-44AB-B2CA-FBF804E4B557}" dt="2023-12-08T15:44:37.954" v="957" actId="700"/>
          <ac:spMkLst>
            <pc:docMk/>
            <pc:sldMk cId="1128732577" sldId="418"/>
            <ac:spMk id="7" creationId="{932A9B16-13A4-7841-A291-7BDF6A53CC74}"/>
          </ac:spMkLst>
        </pc:spChg>
      </pc:sldChg>
      <pc:sldChg chg="addSp delSp modSp new del mod modClrScheme chgLayout">
        <pc:chgData name="Zumbrun, Katherine" userId="5fcf26fa-e017-44a3-ac1b-a1e543c0d3c0" providerId="ADAL" clId="{24177244-42DA-44AB-B2CA-FBF804E4B557}" dt="2023-12-14T13:36:55.843" v="1311" actId="2696"/>
        <pc:sldMkLst>
          <pc:docMk/>
          <pc:sldMk cId="3493993252" sldId="419"/>
        </pc:sldMkLst>
        <pc:spChg chg="mod ord">
          <ac:chgData name="Zumbrun, Katherine" userId="5fcf26fa-e017-44a3-ac1b-a1e543c0d3c0" providerId="ADAL" clId="{24177244-42DA-44AB-B2CA-FBF804E4B557}" dt="2023-12-08T15:45:01.072" v="1001" actId="700"/>
          <ac:spMkLst>
            <pc:docMk/>
            <pc:sldMk cId="3493993252" sldId="419"/>
            <ac:spMk id="2" creationId="{4F83AD53-7C86-8F02-DA08-02BE6EF41CF7}"/>
          </ac:spMkLst>
        </pc:spChg>
        <pc:spChg chg="mod ord">
          <ac:chgData name="Zumbrun, Katherine" userId="5fcf26fa-e017-44a3-ac1b-a1e543c0d3c0" providerId="ADAL" clId="{24177244-42DA-44AB-B2CA-FBF804E4B557}" dt="2023-12-08T15:45:01.072" v="1001" actId="700"/>
          <ac:spMkLst>
            <pc:docMk/>
            <pc:sldMk cId="3493993252" sldId="419"/>
            <ac:spMk id="3" creationId="{56876E8F-6A3C-DC20-FA9B-B5AC9EEE1496}"/>
          </ac:spMkLst>
        </pc:spChg>
        <pc:spChg chg="del mod ord">
          <ac:chgData name="Zumbrun, Katherine" userId="5fcf26fa-e017-44a3-ac1b-a1e543c0d3c0" providerId="ADAL" clId="{24177244-42DA-44AB-B2CA-FBF804E4B557}" dt="2023-12-08T15:45:01.072" v="1001" actId="700"/>
          <ac:spMkLst>
            <pc:docMk/>
            <pc:sldMk cId="3493993252" sldId="419"/>
            <ac:spMk id="4" creationId="{3FE6C6F7-7B22-B358-E5B4-4347085EE1A0}"/>
          </ac:spMkLst>
        </pc:spChg>
        <pc:spChg chg="del mod ord">
          <ac:chgData name="Zumbrun, Katherine" userId="5fcf26fa-e017-44a3-ac1b-a1e543c0d3c0" providerId="ADAL" clId="{24177244-42DA-44AB-B2CA-FBF804E4B557}" dt="2023-12-08T15:45:01.072" v="1001" actId="700"/>
          <ac:spMkLst>
            <pc:docMk/>
            <pc:sldMk cId="3493993252" sldId="419"/>
            <ac:spMk id="5" creationId="{6A8C7D99-3751-267A-03D4-7C41D50BA747}"/>
          </ac:spMkLst>
        </pc:spChg>
        <pc:spChg chg="add mod ord">
          <ac:chgData name="Zumbrun, Katherine" userId="5fcf26fa-e017-44a3-ac1b-a1e543c0d3c0" providerId="ADAL" clId="{24177244-42DA-44AB-B2CA-FBF804E4B557}" dt="2023-12-14T13:36:47.528" v="1310" actId="20577"/>
          <ac:spMkLst>
            <pc:docMk/>
            <pc:sldMk cId="3493993252" sldId="419"/>
            <ac:spMk id="6" creationId="{C1F2B04B-F4B4-9FE1-053C-11E2A39688CD}"/>
          </ac:spMkLst>
        </pc:spChg>
        <pc:spChg chg="add mod ord">
          <ac:chgData name="Zumbrun, Katherine" userId="5fcf26fa-e017-44a3-ac1b-a1e543c0d3c0" providerId="ADAL" clId="{24177244-42DA-44AB-B2CA-FBF804E4B557}" dt="2023-12-08T15:45:01.072" v="1001" actId="700"/>
          <ac:spMkLst>
            <pc:docMk/>
            <pc:sldMk cId="3493993252" sldId="419"/>
            <ac:spMk id="7" creationId="{B740E580-D08D-5276-4468-BAAB860A3FAF}"/>
          </ac:spMkLst>
        </pc:spChg>
      </pc:sldChg>
      <pc:sldChg chg="addSp delSp modSp new mod modClrScheme chgLayout">
        <pc:chgData name="Zumbrun, Katherine" userId="5fcf26fa-e017-44a3-ac1b-a1e543c0d3c0" providerId="ADAL" clId="{24177244-42DA-44AB-B2CA-FBF804E4B557}" dt="2023-12-14T13:39:05.828" v="1364" actId="20577"/>
        <pc:sldMkLst>
          <pc:docMk/>
          <pc:sldMk cId="1160756034" sldId="420"/>
        </pc:sldMkLst>
        <pc:spChg chg="mod ord">
          <ac:chgData name="Zumbrun, Katherine" userId="5fcf26fa-e017-44a3-ac1b-a1e543c0d3c0" providerId="ADAL" clId="{24177244-42DA-44AB-B2CA-FBF804E4B557}" dt="2023-12-08T15:45:35.436" v="1041" actId="700"/>
          <ac:spMkLst>
            <pc:docMk/>
            <pc:sldMk cId="1160756034" sldId="420"/>
            <ac:spMk id="2" creationId="{4287B39C-5BFD-F5C6-79BA-BA3ED760B3AD}"/>
          </ac:spMkLst>
        </pc:spChg>
        <pc:spChg chg="mod ord">
          <ac:chgData name="Zumbrun, Katherine" userId="5fcf26fa-e017-44a3-ac1b-a1e543c0d3c0" providerId="ADAL" clId="{24177244-42DA-44AB-B2CA-FBF804E4B557}" dt="2023-12-08T15:45:35.436" v="1041" actId="700"/>
          <ac:spMkLst>
            <pc:docMk/>
            <pc:sldMk cId="1160756034" sldId="420"/>
            <ac:spMk id="3" creationId="{C7F44519-9D88-0DA0-9B46-C9EE60C3DA92}"/>
          </ac:spMkLst>
        </pc:spChg>
        <pc:spChg chg="del mod ord">
          <ac:chgData name="Zumbrun, Katherine" userId="5fcf26fa-e017-44a3-ac1b-a1e543c0d3c0" providerId="ADAL" clId="{24177244-42DA-44AB-B2CA-FBF804E4B557}" dt="2023-12-08T15:45:35.436" v="1041" actId="700"/>
          <ac:spMkLst>
            <pc:docMk/>
            <pc:sldMk cId="1160756034" sldId="420"/>
            <ac:spMk id="4" creationId="{477FA128-8785-5BEB-8B66-46E48231AAAC}"/>
          </ac:spMkLst>
        </pc:spChg>
        <pc:spChg chg="del mod ord">
          <ac:chgData name="Zumbrun, Katherine" userId="5fcf26fa-e017-44a3-ac1b-a1e543c0d3c0" providerId="ADAL" clId="{24177244-42DA-44AB-B2CA-FBF804E4B557}" dt="2023-12-08T15:45:35.436" v="1041" actId="700"/>
          <ac:spMkLst>
            <pc:docMk/>
            <pc:sldMk cId="1160756034" sldId="420"/>
            <ac:spMk id="5" creationId="{83F8E8A4-EA46-913A-D4FB-3BC42100B132}"/>
          </ac:spMkLst>
        </pc:spChg>
        <pc:spChg chg="add mod ord">
          <ac:chgData name="Zumbrun, Katherine" userId="5fcf26fa-e017-44a3-ac1b-a1e543c0d3c0" providerId="ADAL" clId="{24177244-42DA-44AB-B2CA-FBF804E4B557}" dt="2023-12-14T13:39:05.828" v="1364" actId="20577"/>
          <ac:spMkLst>
            <pc:docMk/>
            <pc:sldMk cId="1160756034" sldId="420"/>
            <ac:spMk id="6" creationId="{42D38CE1-0A90-D9FF-0A95-2243DF985F6E}"/>
          </ac:spMkLst>
        </pc:spChg>
        <pc:spChg chg="add mod ord">
          <ac:chgData name="Zumbrun, Katherine" userId="5fcf26fa-e017-44a3-ac1b-a1e543c0d3c0" providerId="ADAL" clId="{24177244-42DA-44AB-B2CA-FBF804E4B557}" dt="2023-12-08T15:45:35.436" v="1041" actId="700"/>
          <ac:spMkLst>
            <pc:docMk/>
            <pc:sldMk cId="1160756034" sldId="420"/>
            <ac:spMk id="7" creationId="{B92644A4-A78D-302D-514C-A197FD951010}"/>
          </ac:spMkLst>
        </pc:spChg>
      </pc:sldChg>
      <pc:sldChg chg="addSp delSp modSp new mod chgLayout">
        <pc:chgData name="Zumbrun, Katherine" userId="5fcf26fa-e017-44a3-ac1b-a1e543c0d3c0" providerId="ADAL" clId="{24177244-42DA-44AB-B2CA-FBF804E4B557}" dt="2023-12-08T15:47:40.752" v="1197" actId="20577"/>
        <pc:sldMkLst>
          <pc:docMk/>
          <pc:sldMk cId="719000034" sldId="421"/>
        </pc:sldMkLst>
        <pc:spChg chg="mod ord">
          <ac:chgData name="Zumbrun, Katherine" userId="5fcf26fa-e017-44a3-ac1b-a1e543c0d3c0" providerId="ADAL" clId="{24177244-42DA-44AB-B2CA-FBF804E4B557}" dt="2023-12-08T15:46:19.555" v="1170" actId="700"/>
          <ac:spMkLst>
            <pc:docMk/>
            <pc:sldMk cId="719000034" sldId="421"/>
            <ac:spMk id="2" creationId="{0E6EDDDA-539E-EAD7-8F92-6D8BFDFE05AF}"/>
          </ac:spMkLst>
        </pc:spChg>
        <pc:spChg chg="mod ord">
          <ac:chgData name="Zumbrun, Katherine" userId="5fcf26fa-e017-44a3-ac1b-a1e543c0d3c0" providerId="ADAL" clId="{24177244-42DA-44AB-B2CA-FBF804E4B557}" dt="2023-12-08T15:46:19.555" v="1170" actId="700"/>
          <ac:spMkLst>
            <pc:docMk/>
            <pc:sldMk cId="719000034" sldId="421"/>
            <ac:spMk id="3" creationId="{8523562A-AE92-3F4F-36C6-6836B3495D7C}"/>
          </ac:spMkLst>
        </pc:spChg>
        <pc:spChg chg="del">
          <ac:chgData name="Zumbrun, Katherine" userId="5fcf26fa-e017-44a3-ac1b-a1e543c0d3c0" providerId="ADAL" clId="{24177244-42DA-44AB-B2CA-FBF804E4B557}" dt="2023-12-08T15:46:19.555" v="1170" actId="700"/>
          <ac:spMkLst>
            <pc:docMk/>
            <pc:sldMk cId="719000034" sldId="421"/>
            <ac:spMk id="4" creationId="{4A68884D-9132-AEA2-31C8-C86BAA5C73F6}"/>
          </ac:spMkLst>
        </pc:spChg>
        <pc:spChg chg="del">
          <ac:chgData name="Zumbrun, Katherine" userId="5fcf26fa-e017-44a3-ac1b-a1e543c0d3c0" providerId="ADAL" clId="{24177244-42DA-44AB-B2CA-FBF804E4B557}" dt="2023-12-08T15:46:19.555" v="1170" actId="700"/>
          <ac:spMkLst>
            <pc:docMk/>
            <pc:sldMk cId="719000034" sldId="421"/>
            <ac:spMk id="5" creationId="{EF3BEC1D-BBAF-6166-2B68-557572F760A5}"/>
          </ac:spMkLst>
        </pc:spChg>
        <pc:spChg chg="add mod ord">
          <ac:chgData name="Zumbrun, Katherine" userId="5fcf26fa-e017-44a3-ac1b-a1e543c0d3c0" providerId="ADAL" clId="{24177244-42DA-44AB-B2CA-FBF804E4B557}" dt="2023-12-08T15:46:24.605" v="1187" actId="20577"/>
          <ac:spMkLst>
            <pc:docMk/>
            <pc:sldMk cId="719000034" sldId="421"/>
            <ac:spMk id="6" creationId="{03FFB802-4C44-8FE5-8D48-75AD72AA32D0}"/>
          </ac:spMkLst>
        </pc:spChg>
        <pc:spChg chg="add del mod ord">
          <ac:chgData name="Zumbrun, Katherine" userId="5fcf26fa-e017-44a3-ac1b-a1e543c0d3c0" providerId="ADAL" clId="{24177244-42DA-44AB-B2CA-FBF804E4B557}" dt="2023-12-08T15:47:40.752" v="1197" actId="20577"/>
          <ac:spMkLst>
            <pc:docMk/>
            <pc:sldMk cId="719000034" sldId="421"/>
            <ac:spMk id="7" creationId="{1017AAC4-679A-1A45-02AB-F0B104F93358}"/>
          </ac:spMkLst>
        </pc:spChg>
        <pc:graphicFrameChg chg="add del mod">
          <ac:chgData name="Zumbrun, Katherine" userId="5fcf26fa-e017-44a3-ac1b-a1e543c0d3c0" providerId="ADAL" clId="{24177244-42DA-44AB-B2CA-FBF804E4B557}" dt="2023-12-08T15:46:54.337" v="1189"/>
          <ac:graphicFrameMkLst>
            <pc:docMk/>
            <pc:sldMk cId="719000034" sldId="421"/>
            <ac:graphicFrameMk id="8" creationId="{B4F90379-D1ED-E755-CEB2-5AF77BBA5B7F}"/>
          </ac:graphicFrameMkLst>
        </pc:graphicFrameChg>
      </pc:sldChg>
      <pc:sldChg chg="addSp delSp modSp new mod ord modClrScheme chgLayout">
        <pc:chgData name="Zumbrun, Katherine" userId="5fcf26fa-e017-44a3-ac1b-a1e543c0d3c0" providerId="ADAL" clId="{24177244-42DA-44AB-B2CA-FBF804E4B557}" dt="2023-12-14T13:38:09.495" v="1349"/>
        <pc:sldMkLst>
          <pc:docMk/>
          <pc:sldMk cId="2546043668" sldId="422"/>
        </pc:sldMkLst>
        <pc:spChg chg="mod ord">
          <ac:chgData name="Zumbrun, Katherine" userId="5fcf26fa-e017-44a3-ac1b-a1e543c0d3c0" providerId="ADAL" clId="{24177244-42DA-44AB-B2CA-FBF804E4B557}" dt="2023-12-14T13:37:13.599" v="1313" actId="700"/>
          <ac:spMkLst>
            <pc:docMk/>
            <pc:sldMk cId="2546043668" sldId="422"/>
            <ac:spMk id="2" creationId="{772E1FB6-BE94-4115-199C-7C89191D0B6C}"/>
          </ac:spMkLst>
        </pc:spChg>
        <pc:spChg chg="mod ord">
          <ac:chgData name="Zumbrun, Katherine" userId="5fcf26fa-e017-44a3-ac1b-a1e543c0d3c0" providerId="ADAL" clId="{24177244-42DA-44AB-B2CA-FBF804E4B557}" dt="2023-12-14T13:37:13.599" v="1313" actId="700"/>
          <ac:spMkLst>
            <pc:docMk/>
            <pc:sldMk cId="2546043668" sldId="422"/>
            <ac:spMk id="3" creationId="{AC7C1F7B-403A-CBFE-CAB3-CC406BA0C488}"/>
          </ac:spMkLst>
        </pc:spChg>
        <pc:spChg chg="del mod ord">
          <ac:chgData name="Zumbrun, Katherine" userId="5fcf26fa-e017-44a3-ac1b-a1e543c0d3c0" providerId="ADAL" clId="{24177244-42DA-44AB-B2CA-FBF804E4B557}" dt="2023-12-14T13:37:13.599" v="1313" actId="700"/>
          <ac:spMkLst>
            <pc:docMk/>
            <pc:sldMk cId="2546043668" sldId="422"/>
            <ac:spMk id="4" creationId="{2C3EC1AF-398F-DACD-80BA-821CFCF2E458}"/>
          </ac:spMkLst>
        </pc:spChg>
        <pc:spChg chg="del mod ord">
          <ac:chgData name="Zumbrun, Katherine" userId="5fcf26fa-e017-44a3-ac1b-a1e543c0d3c0" providerId="ADAL" clId="{24177244-42DA-44AB-B2CA-FBF804E4B557}" dt="2023-12-14T13:37:13.599" v="1313" actId="700"/>
          <ac:spMkLst>
            <pc:docMk/>
            <pc:sldMk cId="2546043668" sldId="422"/>
            <ac:spMk id="5" creationId="{4ACDFE4D-26C2-B338-A301-BDD3A733CC9A}"/>
          </ac:spMkLst>
        </pc:spChg>
        <pc:spChg chg="add mod ord">
          <ac:chgData name="Zumbrun, Katherine" userId="5fcf26fa-e017-44a3-ac1b-a1e543c0d3c0" providerId="ADAL" clId="{24177244-42DA-44AB-B2CA-FBF804E4B557}" dt="2023-12-14T13:37:26.312" v="1345" actId="20577"/>
          <ac:spMkLst>
            <pc:docMk/>
            <pc:sldMk cId="2546043668" sldId="422"/>
            <ac:spMk id="6" creationId="{040558F0-2EFD-EE0A-C022-DF0BA98C278E}"/>
          </ac:spMkLst>
        </pc:spChg>
        <pc:spChg chg="add mod ord">
          <ac:chgData name="Zumbrun, Katherine" userId="5fcf26fa-e017-44a3-ac1b-a1e543c0d3c0" providerId="ADAL" clId="{24177244-42DA-44AB-B2CA-FBF804E4B557}" dt="2023-12-14T13:37:13.599" v="1313" actId="700"/>
          <ac:spMkLst>
            <pc:docMk/>
            <pc:sldMk cId="2546043668" sldId="422"/>
            <ac:spMk id="7" creationId="{6600392A-226E-AF02-C52F-F0E523F1931A}"/>
          </ac:spMkLst>
        </pc:spChg>
      </pc:sldChg>
      <pc:sldChg chg="new del">
        <pc:chgData name="Zumbrun, Katherine" userId="5fcf26fa-e017-44a3-ac1b-a1e543c0d3c0" providerId="ADAL" clId="{24177244-42DA-44AB-B2CA-FBF804E4B557}" dt="2023-12-14T13:37:39.238" v="1347" actId="2696"/>
        <pc:sldMkLst>
          <pc:docMk/>
          <pc:sldMk cId="304925900" sldId="423"/>
        </pc:sldMkLst>
      </pc:sldChg>
      <pc:sldChg chg="addSp delSp modSp new mod modNotesTx">
        <pc:chgData name="Zumbrun, Katherine" userId="5fcf26fa-e017-44a3-ac1b-a1e543c0d3c0" providerId="ADAL" clId="{24177244-42DA-44AB-B2CA-FBF804E4B557}" dt="2023-12-14T13:55:14.254" v="1551" actId="20577"/>
        <pc:sldMkLst>
          <pc:docMk/>
          <pc:sldMk cId="3945597456" sldId="423"/>
        </pc:sldMkLst>
        <pc:spChg chg="del">
          <ac:chgData name="Zumbrun, Katherine" userId="5fcf26fa-e017-44a3-ac1b-a1e543c0d3c0" providerId="ADAL" clId="{24177244-42DA-44AB-B2CA-FBF804E4B557}" dt="2023-12-14T13:40:31.951" v="1425" actId="22"/>
          <ac:spMkLst>
            <pc:docMk/>
            <pc:sldMk cId="3945597456" sldId="423"/>
            <ac:spMk id="4" creationId="{FDAA9EA2-3541-517C-933C-B79034283BD7}"/>
          </ac:spMkLst>
        </pc:spChg>
        <pc:spChg chg="mod">
          <ac:chgData name="Zumbrun, Katherine" userId="5fcf26fa-e017-44a3-ac1b-a1e543c0d3c0" providerId="ADAL" clId="{24177244-42DA-44AB-B2CA-FBF804E4B557}" dt="2023-12-14T13:40:01.100" v="1424" actId="20577"/>
          <ac:spMkLst>
            <pc:docMk/>
            <pc:sldMk cId="3945597456" sldId="423"/>
            <ac:spMk id="5" creationId="{196798B4-E26D-94CD-70C7-D73CCBB1F87F}"/>
          </ac:spMkLst>
        </pc:spChg>
        <pc:picChg chg="add mod ord">
          <ac:chgData name="Zumbrun, Katherine" userId="5fcf26fa-e017-44a3-ac1b-a1e543c0d3c0" providerId="ADAL" clId="{24177244-42DA-44AB-B2CA-FBF804E4B557}" dt="2023-12-14T13:40:37.084" v="1427" actId="14100"/>
          <ac:picMkLst>
            <pc:docMk/>
            <pc:sldMk cId="3945597456" sldId="423"/>
            <ac:picMk id="7" creationId="{6F739435-5B64-C5C8-9F9A-53AA070552E0}"/>
          </ac:picMkLst>
        </pc:picChg>
      </pc:sldChg>
      <pc:sldChg chg="addSp delSp modSp new mod">
        <pc:chgData name="Zumbrun, Katherine" userId="5fcf26fa-e017-44a3-ac1b-a1e543c0d3c0" providerId="ADAL" clId="{24177244-42DA-44AB-B2CA-FBF804E4B557}" dt="2023-12-14T13:42:41.985" v="1432" actId="207"/>
        <pc:sldMkLst>
          <pc:docMk/>
          <pc:sldMk cId="1509647684" sldId="424"/>
        </pc:sldMkLst>
        <pc:spChg chg="del">
          <ac:chgData name="Zumbrun, Katherine" userId="5fcf26fa-e017-44a3-ac1b-a1e543c0d3c0" providerId="ADAL" clId="{24177244-42DA-44AB-B2CA-FBF804E4B557}" dt="2023-12-14T13:42:13.937" v="1429" actId="22"/>
          <ac:spMkLst>
            <pc:docMk/>
            <pc:sldMk cId="1509647684" sldId="424"/>
            <ac:spMk id="4" creationId="{968E4E7B-763B-A0DE-2F0F-96A2A80B491E}"/>
          </ac:spMkLst>
        </pc:spChg>
        <pc:spChg chg="add mod">
          <ac:chgData name="Zumbrun, Katherine" userId="5fcf26fa-e017-44a3-ac1b-a1e543c0d3c0" providerId="ADAL" clId="{24177244-42DA-44AB-B2CA-FBF804E4B557}" dt="2023-12-14T13:42:41.985" v="1432" actId="207"/>
          <ac:spMkLst>
            <pc:docMk/>
            <pc:sldMk cId="1509647684" sldId="424"/>
            <ac:spMk id="8" creationId="{382BEC2D-B91F-EB27-DC89-04092568F53A}"/>
          </ac:spMkLst>
        </pc:spChg>
        <pc:picChg chg="add mod ord">
          <ac:chgData name="Zumbrun, Katherine" userId="5fcf26fa-e017-44a3-ac1b-a1e543c0d3c0" providerId="ADAL" clId="{24177244-42DA-44AB-B2CA-FBF804E4B557}" dt="2023-12-14T13:42:13.937" v="1429" actId="22"/>
          <ac:picMkLst>
            <pc:docMk/>
            <pc:sldMk cId="1509647684" sldId="424"/>
            <ac:picMk id="7" creationId="{5E68294C-A7C7-93EE-2B09-A4787900C3A3}"/>
          </ac:picMkLst>
        </pc:picChg>
      </pc:sldChg>
      <pc:sldChg chg="addSp delSp modSp new del mod">
        <pc:chgData name="Zumbrun, Katherine" userId="5fcf26fa-e017-44a3-ac1b-a1e543c0d3c0" providerId="ADAL" clId="{24177244-42DA-44AB-B2CA-FBF804E4B557}" dt="2023-12-14T13:50:21.316" v="1437" actId="2696"/>
        <pc:sldMkLst>
          <pc:docMk/>
          <pc:sldMk cId="590869529" sldId="425"/>
        </pc:sldMkLst>
        <pc:spChg chg="del">
          <ac:chgData name="Zumbrun, Katherine" userId="5fcf26fa-e017-44a3-ac1b-a1e543c0d3c0" providerId="ADAL" clId="{24177244-42DA-44AB-B2CA-FBF804E4B557}" dt="2023-12-14T13:43:46.298" v="1434" actId="22"/>
          <ac:spMkLst>
            <pc:docMk/>
            <pc:sldMk cId="590869529" sldId="425"/>
            <ac:spMk id="4" creationId="{8A1D4007-E643-4C10-EFC1-E23D4BD6BD95}"/>
          </ac:spMkLst>
        </pc:spChg>
        <pc:picChg chg="add mod ord">
          <ac:chgData name="Zumbrun, Katherine" userId="5fcf26fa-e017-44a3-ac1b-a1e543c0d3c0" providerId="ADAL" clId="{24177244-42DA-44AB-B2CA-FBF804E4B557}" dt="2023-12-14T13:43:46.298" v="1434" actId="22"/>
          <ac:picMkLst>
            <pc:docMk/>
            <pc:sldMk cId="590869529" sldId="425"/>
            <ac:picMk id="7" creationId="{AA2691C0-D81D-E9EE-0B47-C765741E714C}"/>
          </ac:picMkLst>
        </pc:picChg>
      </pc:sldChg>
      <pc:sldChg chg="addSp delSp modSp new mod">
        <pc:chgData name="Zumbrun, Katherine" userId="5fcf26fa-e017-44a3-ac1b-a1e543c0d3c0" providerId="ADAL" clId="{24177244-42DA-44AB-B2CA-FBF804E4B557}" dt="2023-12-14T13:50:17.890" v="1436" actId="22"/>
        <pc:sldMkLst>
          <pc:docMk/>
          <pc:sldMk cId="3630798757" sldId="426"/>
        </pc:sldMkLst>
        <pc:spChg chg="del">
          <ac:chgData name="Zumbrun, Katherine" userId="5fcf26fa-e017-44a3-ac1b-a1e543c0d3c0" providerId="ADAL" clId="{24177244-42DA-44AB-B2CA-FBF804E4B557}" dt="2023-12-14T13:50:17.890" v="1436" actId="22"/>
          <ac:spMkLst>
            <pc:docMk/>
            <pc:sldMk cId="3630798757" sldId="426"/>
            <ac:spMk id="4" creationId="{3AE90BD0-5938-2CAD-AE07-2F110AB67597}"/>
          </ac:spMkLst>
        </pc:spChg>
        <pc:picChg chg="add mod ord">
          <ac:chgData name="Zumbrun, Katherine" userId="5fcf26fa-e017-44a3-ac1b-a1e543c0d3c0" providerId="ADAL" clId="{24177244-42DA-44AB-B2CA-FBF804E4B557}" dt="2023-12-14T13:50:17.890" v="1436" actId="22"/>
          <ac:picMkLst>
            <pc:docMk/>
            <pc:sldMk cId="3630798757" sldId="426"/>
            <ac:picMk id="7" creationId="{4F7DC5D4-ABA9-ED45-3588-1CC32194217E}"/>
          </ac:picMkLst>
        </pc:picChg>
      </pc:sldChg>
      <pc:sldChg chg="addSp modSp new mod ord modNotesTx">
        <pc:chgData name="Zumbrun, Katherine" userId="5fcf26fa-e017-44a3-ac1b-a1e543c0d3c0" providerId="ADAL" clId="{24177244-42DA-44AB-B2CA-FBF804E4B557}" dt="2023-12-14T18:15:31.485" v="1882" actId="1076"/>
        <pc:sldMkLst>
          <pc:docMk/>
          <pc:sldMk cId="3101755682" sldId="427"/>
        </pc:sldMkLst>
        <pc:spChg chg="mod">
          <ac:chgData name="Zumbrun, Katherine" userId="5fcf26fa-e017-44a3-ac1b-a1e543c0d3c0" providerId="ADAL" clId="{24177244-42DA-44AB-B2CA-FBF804E4B557}" dt="2023-12-14T18:05:26.931" v="1881" actId="20577"/>
          <ac:spMkLst>
            <pc:docMk/>
            <pc:sldMk cId="3101755682" sldId="427"/>
            <ac:spMk id="4" creationId="{D2C70466-6417-8571-333E-0BC89DA378FD}"/>
          </ac:spMkLst>
        </pc:spChg>
        <pc:spChg chg="mod">
          <ac:chgData name="Zumbrun, Katherine" userId="5fcf26fa-e017-44a3-ac1b-a1e543c0d3c0" providerId="ADAL" clId="{24177244-42DA-44AB-B2CA-FBF804E4B557}" dt="2023-12-14T14:32:55.594" v="1557" actId="20577"/>
          <ac:spMkLst>
            <pc:docMk/>
            <pc:sldMk cId="3101755682" sldId="427"/>
            <ac:spMk id="5" creationId="{FB2E6A4D-5148-EC95-3262-D9208FE4CD1D}"/>
          </ac:spMkLst>
        </pc:spChg>
        <pc:picChg chg="add mod">
          <ac:chgData name="Zumbrun, Katherine" userId="5fcf26fa-e017-44a3-ac1b-a1e543c0d3c0" providerId="ADAL" clId="{24177244-42DA-44AB-B2CA-FBF804E4B557}" dt="2023-12-14T18:15:31.485" v="1882" actId="1076"/>
          <ac:picMkLst>
            <pc:docMk/>
            <pc:sldMk cId="3101755682" sldId="427"/>
            <ac:picMk id="7" creationId="{FF03A490-5929-5DE8-7D6B-71156FCC3217}"/>
          </ac:picMkLst>
        </pc:picChg>
      </pc:sldChg>
      <pc:sldChg chg="new">
        <pc:chgData name="Zumbrun, Katherine" userId="5fcf26fa-e017-44a3-ac1b-a1e543c0d3c0" providerId="ADAL" clId="{24177244-42DA-44AB-B2CA-FBF804E4B557}" dt="2023-12-14T19:10:49.748" v="1883" actId="680"/>
        <pc:sldMkLst>
          <pc:docMk/>
          <pc:sldMk cId="1297130243" sldId="428"/>
        </pc:sldMkLst>
      </pc:sldChg>
      <pc:sldChg chg="addSp delSp modSp new mod modNotesTx">
        <pc:chgData name="Zumbrun, Katherine" userId="5fcf26fa-e017-44a3-ac1b-a1e543c0d3c0" providerId="ADAL" clId="{24177244-42DA-44AB-B2CA-FBF804E4B557}" dt="2023-12-14T19:16:03.183" v="2027" actId="20577"/>
        <pc:sldMkLst>
          <pc:docMk/>
          <pc:sldMk cId="405889540" sldId="429"/>
        </pc:sldMkLst>
        <pc:spChg chg="del">
          <ac:chgData name="Zumbrun, Katherine" userId="5fcf26fa-e017-44a3-ac1b-a1e543c0d3c0" providerId="ADAL" clId="{24177244-42DA-44AB-B2CA-FBF804E4B557}" dt="2023-12-14T19:13:09.486" v="1885"/>
          <ac:spMkLst>
            <pc:docMk/>
            <pc:sldMk cId="405889540" sldId="429"/>
            <ac:spMk id="4" creationId="{0F135128-00D0-0468-83B7-0F9691285AA7}"/>
          </ac:spMkLst>
        </pc:spChg>
        <pc:spChg chg="mod">
          <ac:chgData name="Zumbrun, Katherine" userId="5fcf26fa-e017-44a3-ac1b-a1e543c0d3c0" providerId="ADAL" clId="{24177244-42DA-44AB-B2CA-FBF804E4B557}" dt="2023-12-14T19:14:06.834" v="1911" actId="20577"/>
          <ac:spMkLst>
            <pc:docMk/>
            <pc:sldMk cId="405889540" sldId="429"/>
            <ac:spMk id="5" creationId="{07649D20-F865-3371-2830-0B7BE964B660}"/>
          </ac:spMkLst>
        </pc:spChg>
        <pc:graphicFrameChg chg="add mod">
          <ac:chgData name="Zumbrun, Katherine" userId="5fcf26fa-e017-44a3-ac1b-a1e543c0d3c0" providerId="ADAL" clId="{24177244-42DA-44AB-B2CA-FBF804E4B557}" dt="2023-12-14T19:13:09.486" v="1885"/>
          <ac:graphicFrameMkLst>
            <pc:docMk/>
            <pc:sldMk cId="405889540" sldId="429"/>
            <ac:graphicFrameMk id="6" creationId="{31A8292E-49CF-1214-F069-CFFE2CBF6D03}"/>
          </ac:graphicFrameMkLst>
        </pc:graphicFrameChg>
      </pc:sldChg>
      <pc:sldChg chg="addSp delSp modSp new mod">
        <pc:chgData name="Zumbrun, Katherine" userId="5fcf26fa-e017-44a3-ac1b-a1e543c0d3c0" providerId="ADAL" clId="{24177244-42DA-44AB-B2CA-FBF804E4B557}" dt="2023-12-20T22:02:58.101" v="2045" actId="20577"/>
        <pc:sldMkLst>
          <pc:docMk/>
          <pc:sldMk cId="913236770" sldId="430"/>
        </pc:sldMkLst>
        <pc:spChg chg="del">
          <ac:chgData name="Zumbrun, Katherine" userId="5fcf26fa-e017-44a3-ac1b-a1e543c0d3c0" providerId="ADAL" clId="{24177244-42DA-44AB-B2CA-FBF804E4B557}" dt="2023-12-20T22:02:52.485" v="2029" actId="22"/>
          <ac:spMkLst>
            <pc:docMk/>
            <pc:sldMk cId="913236770" sldId="430"/>
            <ac:spMk id="4" creationId="{EA363334-1B76-ED8F-FE61-10A0CC08C296}"/>
          </ac:spMkLst>
        </pc:spChg>
        <pc:spChg chg="mod">
          <ac:chgData name="Zumbrun, Katherine" userId="5fcf26fa-e017-44a3-ac1b-a1e543c0d3c0" providerId="ADAL" clId="{24177244-42DA-44AB-B2CA-FBF804E4B557}" dt="2023-12-20T22:02:58.101" v="2045" actId="20577"/>
          <ac:spMkLst>
            <pc:docMk/>
            <pc:sldMk cId="913236770" sldId="430"/>
            <ac:spMk id="5" creationId="{A4C8B054-8764-3B9C-CF0B-FD5A8940CEE9}"/>
          </ac:spMkLst>
        </pc:spChg>
        <pc:picChg chg="add mod ord">
          <ac:chgData name="Zumbrun, Katherine" userId="5fcf26fa-e017-44a3-ac1b-a1e543c0d3c0" providerId="ADAL" clId="{24177244-42DA-44AB-B2CA-FBF804E4B557}" dt="2023-12-20T22:02:52.485" v="2029" actId="22"/>
          <ac:picMkLst>
            <pc:docMk/>
            <pc:sldMk cId="913236770" sldId="430"/>
            <ac:picMk id="7" creationId="{5E96D720-D25D-0DF0-539B-62EF8B644AAD}"/>
          </ac:picMkLst>
        </pc:picChg>
      </pc:sldChg>
      <pc:sldChg chg="addSp delSp modSp new mod">
        <pc:chgData name="Zumbrun, Katherine" userId="5fcf26fa-e017-44a3-ac1b-a1e543c0d3c0" providerId="ADAL" clId="{24177244-42DA-44AB-B2CA-FBF804E4B557}" dt="2023-12-29T15:05:02.532" v="2205" actId="20577"/>
        <pc:sldMkLst>
          <pc:docMk/>
          <pc:sldMk cId="611815246" sldId="431"/>
        </pc:sldMkLst>
        <pc:spChg chg="del">
          <ac:chgData name="Zumbrun, Katherine" userId="5fcf26fa-e017-44a3-ac1b-a1e543c0d3c0" providerId="ADAL" clId="{24177244-42DA-44AB-B2CA-FBF804E4B557}" dt="2023-12-29T14:58:09.601" v="2047"/>
          <ac:spMkLst>
            <pc:docMk/>
            <pc:sldMk cId="611815246" sldId="431"/>
            <ac:spMk id="4" creationId="{9A76E44F-B518-D876-BC1E-141FAAA112BF}"/>
          </ac:spMkLst>
        </pc:spChg>
        <pc:spChg chg="mod">
          <ac:chgData name="Zumbrun, Katherine" userId="5fcf26fa-e017-44a3-ac1b-a1e543c0d3c0" providerId="ADAL" clId="{24177244-42DA-44AB-B2CA-FBF804E4B557}" dt="2023-12-29T14:58:23.449" v="2079" actId="20577"/>
          <ac:spMkLst>
            <pc:docMk/>
            <pc:sldMk cId="611815246" sldId="431"/>
            <ac:spMk id="5" creationId="{D014A368-9808-3D6D-2055-4FBF2B785ECA}"/>
          </ac:spMkLst>
        </pc:spChg>
        <pc:spChg chg="add mod">
          <ac:chgData name="Zumbrun, Katherine" userId="5fcf26fa-e017-44a3-ac1b-a1e543c0d3c0" providerId="ADAL" clId="{24177244-42DA-44AB-B2CA-FBF804E4B557}" dt="2023-12-29T15:05:02.532" v="2205" actId="20577"/>
          <ac:spMkLst>
            <pc:docMk/>
            <pc:sldMk cId="611815246" sldId="431"/>
            <ac:spMk id="8" creationId="{106EC319-61BD-F053-489D-CC1ED1DBA12A}"/>
          </ac:spMkLst>
        </pc:spChg>
        <pc:picChg chg="add mod">
          <ac:chgData name="Zumbrun, Katherine" userId="5fcf26fa-e017-44a3-ac1b-a1e543c0d3c0" providerId="ADAL" clId="{24177244-42DA-44AB-B2CA-FBF804E4B557}" dt="2023-12-29T14:58:15.381" v="2048" actId="1076"/>
          <ac:picMkLst>
            <pc:docMk/>
            <pc:sldMk cId="611815246" sldId="431"/>
            <ac:picMk id="6" creationId="{4E728EFC-1C7B-0788-BE05-13D1B10BEAD3}"/>
          </ac:picMkLst>
        </pc:picChg>
      </pc:sldChg>
      <pc:sldChg chg="addSp delSp modSp new mod">
        <pc:chgData name="Zumbrun, Katherine" userId="5fcf26fa-e017-44a3-ac1b-a1e543c0d3c0" providerId="ADAL" clId="{24177244-42DA-44AB-B2CA-FBF804E4B557}" dt="2023-12-29T15:03:29.271" v="2173" actId="1076"/>
        <pc:sldMkLst>
          <pc:docMk/>
          <pc:sldMk cId="1213724678" sldId="432"/>
        </pc:sldMkLst>
        <pc:spChg chg="del">
          <ac:chgData name="Zumbrun, Katherine" userId="5fcf26fa-e017-44a3-ac1b-a1e543c0d3c0" providerId="ADAL" clId="{24177244-42DA-44AB-B2CA-FBF804E4B557}" dt="2023-12-29T15:00:24.093" v="2102"/>
          <ac:spMkLst>
            <pc:docMk/>
            <pc:sldMk cId="1213724678" sldId="432"/>
            <ac:spMk id="4" creationId="{BA293FB8-9EFA-BA09-DAC7-4A5D424E0C55}"/>
          </ac:spMkLst>
        </pc:spChg>
        <pc:spChg chg="mod">
          <ac:chgData name="Zumbrun, Katherine" userId="5fcf26fa-e017-44a3-ac1b-a1e543c0d3c0" providerId="ADAL" clId="{24177244-42DA-44AB-B2CA-FBF804E4B557}" dt="2023-12-29T15:02:13.509" v="2158" actId="6549"/>
          <ac:spMkLst>
            <pc:docMk/>
            <pc:sldMk cId="1213724678" sldId="432"/>
            <ac:spMk id="5" creationId="{1BE22664-B0AD-B565-11BC-0DC8CDA55F28}"/>
          </ac:spMkLst>
        </pc:spChg>
        <pc:spChg chg="add del mod">
          <ac:chgData name="Zumbrun, Katherine" userId="5fcf26fa-e017-44a3-ac1b-a1e543c0d3c0" providerId="ADAL" clId="{24177244-42DA-44AB-B2CA-FBF804E4B557}" dt="2023-12-29T15:01:16.391" v="2142" actId="22"/>
          <ac:spMkLst>
            <pc:docMk/>
            <pc:sldMk cId="1213724678" sldId="432"/>
            <ac:spMk id="8" creationId="{908F63A5-E6B2-987D-37EB-D9A521167EB4}"/>
          </ac:spMkLst>
        </pc:spChg>
        <pc:spChg chg="add del mod">
          <ac:chgData name="Zumbrun, Katherine" userId="5fcf26fa-e017-44a3-ac1b-a1e543c0d3c0" providerId="ADAL" clId="{24177244-42DA-44AB-B2CA-FBF804E4B557}" dt="2023-12-29T15:03:21.328" v="2171" actId="115"/>
          <ac:spMkLst>
            <pc:docMk/>
            <pc:sldMk cId="1213724678" sldId="432"/>
            <ac:spMk id="10" creationId="{725C00F6-AA0E-79D7-BB4B-2AF55107A452}"/>
          </ac:spMkLst>
        </pc:spChg>
        <pc:picChg chg="add del mod">
          <ac:chgData name="Zumbrun, Katherine" userId="5fcf26fa-e017-44a3-ac1b-a1e543c0d3c0" providerId="ADAL" clId="{24177244-42DA-44AB-B2CA-FBF804E4B557}" dt="2023-12-29T15:01:19.137" v="2143" actId="21"/>
          <ac:picMkLst>
            <pc:docMk/>
            <pc:sldMk cId="1213724678" sldId="432"/>
            <ac:picMk id="6" creationId="{22D12AD8-8535-E883-8BD3-22F68F3C19BF}"/>
          </ac:picMkLst>
        </pc:picChg>
        <pc:picChg chg="add del mod">
          <ac:chgData name="Zumbrun, Katherine" userId="5fcf26fa-e017-44a3-ac1b-a1e543c0d3c0" providerId="ADAL" clId="{24177244-42DA-44AB-B2CA-FBF804E4B557}" dt="2023-12-29T15:01:24.564" v="2145"/>
          <ac:picMkLst>
            <pc:docMk/>
            <pc:sldMk cId="1213724678" sldId="432"/>
            <ac:picMk id="11" creationId="{4F83133C-0CAC-DE1D-E8F9-DCA4A2BA0712}"/>
          </ac:picMkLst>
        </pc:picChg>
        <pc:picChg chg="add mod">
          <ac:chgData name="Zumbrun, Katherine" userId="5fcf26fa-e017-44a3-ac1b-a1e543c0d3c0" providerId="ADAL" clId="{24177244-42DA-44AB-B2CA-FBF804E4B557}" dt="2023-12-29T15:03:29.271" v="2173" actId="1076"/>
          <ac:picMkLst>
            <pc:docMk/>
            <pc:sldMk cId="1213724678" sldId="432"/>
            <ac:picMk id="12" creationId="{BA88837C-1DDA-166A-54A6-9F66499C78FA}"/>
          </ac:picMkLst>
        </pc:picChg>
      </pc:sldChg>
      <pc:sldChg chg="addSp modSp new mod">
        <pc:chgData name="Zumbrun, Katherine" userId="5fcf26fa-e017-44a3-ac1b-a1e543c0d3c0" providerId="ADAL" clId="{24177244-42DA-44AB-B2CA-FBF804E4B557}" dt="2023-12-29T15:04:35.655" v="2203" actId="20577"/>
        <pc:sldMkLst>
          <pc:docMk/>
          <pc:sldMk cId="2225770016" sldId="433"/>
        </pc:sldMkLst>
        <pc:spChg chg="mod">
          <ac:chgData name="Zumbrun, Katherine" userId="5fcf26fa-e017-44a3-ac1b-a1e543c0d3c0" providerId="ADAL" clId="{24177244-42DA-44AB-B2CA-FBF804E4B557}" dt="2023-12-29T15:04:24.576" v="2192" actId="14100"/>
          <ac:spMkLst>
            <pc:docMk/>
            <pc:sldMk cId="2225770016" sldId="433"/>
            <ac:spMk id="4" creationId="{C5857534-B643-8D18-5605-986FB221C9DC}"/>
          </ac:spMkLst>
        </pc:spChg>
        <pc:spChg chg="mod">
          <ac:chgData name="Zumbrun, Katherine" userId="5fcf26fa-e017-44a3-ac1b-a1e543c0d3c0" providerId="ADAL" clId="{24177244-42DA-44AB-B2CA-FBF804E4B557}" dt="2023-12-29T15:04:35.655" v="2203" actId="20577"/>
          <ac:spMkLst>
            <pc:docMk/>
            <pc:sldMk cId="2225770016" sldId="433"/>
            <ac:spMk id="5" creationId="{5A5BF0C3-ACBE-7965-1167-2042C3DCF6B8}"/>
          </ac:spMkLst>
        </pc:spChg>
        <pc:picChg chg="add mod">
          <ac:chgData name="Zumbrun, Katherine" userId="5fcf26fa-e017-44a3-ac1b-a1e543c0d3c0" providerId="ADAL" clId="{24177244-42DA-44AB-B2CA-FBF804E4B557}" dt="2023-12-29T15:04:18.466" v="2190" actId="14100"/>
          <ac:picMkLst>
            <pc:docMk/>
            <pc:sldMk cId="2225770016" sldId="433"/>
            <ac:picMk id="6" creationId="{AA44F847-67DC-6118-95A3-3C254E68A37C}"/>
          </ac:picMkLst>
        </pc:picChg>
      </pc:sldChg>
    </pc:docChg>
  </pc:docChgLst>
  <pc:docChgLst>
    <pc:chgData name="Frick, Charles" userId="266397a0-bfda-482e-a82c-df42c1b731d9" providerId="ADAL" clId="{0681DFFA-A13A-48FA-BD4B-650AB8AB8567}"/>
    <pc:docChg chg="modSld">
      <pc:chgData name="Frick, Charles" userId="266397a0-bfda-482e-a82c-df42c1b731d9" providerId="ADAL" clId="{0681DFFA-A13A-48FA-BD4B-650AB8AB8567}" dt="2023-12-14T14:17:31.591" v="48" actId="6549"/>
      <pc:docMkLst>
        <pc:docMk/>
      </pc:docMkLst>
      <pc:sldChg chg="modSp mod">
        <pc:chgData name="Frick, Charles" userId="266397a0-bfda-482e-a82c-df42c1b731d9" providerId="ADAL" clId="{0681DFFA-A13A-48FA-BD4B-650AB8AB8567}" dt="2023-12-14T14:17:31.591" v="48" actId="6549"/>
        <pc:sldMkLst>
          <pc:docMk/>
          <pc:sldMk cId="3859896789" sldId="396"/>
        </pc:sldMkLst>
        <pc:spChg chg="mod">
          <ac:chgData name="Frick, Charles" userId="266397a0-bfda-482e-a82c-df42c1b731d9" providerId="ADAL" clId="{0681DFFA-A13A-48FA-BD4B-650AB8AB8567}" dt="2023-12-14T14:17:31.591" v="48" actId="6549"/>
          <ac:spMkLst>
            <pc:docMk/>
            <pc:sldMk cId="3859896789" sldId="396"/>
            <ac:spMk id="4" creationId="{FE09B70C-2778-499F-9775-881EDC996214}"/>
          </ac:spMkLst>
        </pc:spChg>
      </pc:sldChg>
    </pc:docChg>
  </pc:docChgLst>
  <pc:docChgLst>
    <pc:chgData name="Zumbrun, Katherine" userId="5fcf26fa-e017-44a3-ac1b-a1e543c0d3c0" providerId="ADAL" clId="{2150053F-51E8-45C5-B7FC-2090F1611A0B}"/>
    <pc:docChg chg="undo custSel addSld delSld modSld sldOrd modSection">
      <pc:chgData name="Zumbrun, Katherine" userId="5fcf26fa-e017-44a3-ac1b-a1e543c0d3c0" providerId="ADAL" clId="{2150053F-51E8-45C5-B7FC-2090F1611A0B}" dt="2024-01-17T14:56:27.788" v="2099" actId="2696"/>
      <pc:docMkLst>
        <pc:docMk/>
      </pc:docMkLst>
      <pc:sldChg chg="modNotesTx">
        <pc:chgData name="Zumbrun, Katherine" userId="5fcf26fa-e017-44a3-ac1b-a1e543c0d3c0" providerId="ADAL" clId="{2150053F-51E8-45C5-B7FC-2090F1611A0B}" dt="2024-01-08T21:21:25.524" v="1904" actId="20577"/>
        <pc:sldMkLst>
          <pc:docMk/>
          <pc:sldMk cId="1165312699" sldId="259"/>
        </pc:sldMkLst>
      </pc:sldChg>
      <pc:sldChg chg="addSp modSp mod modNotesTx">
        <pc:chgData name="Zumbrun, Katherine" userId="5fcf26fa-e017-44a3-ac1b-a1e543c0d3c0" providerId="ADAL" clId="{2150053F-51E8-45C5-B7FC-2090F1611A0B}" dt="2024-01-08T19:05:39.231" v="1426" actId="20577"/>
        <pc:sldMkLst>
          <pc:docMk/>
          <pc:sldMk cId="827273929" sldId="377"/>
        </pc:sldMkLst>
        <pc:spChg chg="mod">
          <ac:chgData name="Zumbrun, Katherine" userId="5fcf26fa-e017-44a3-ac1b-a1e543c0d3c0" providerId="ADAL" clId="{2150053F-51E8-45C5-B7FC-2090F1611A0B}" dt="2024-01-08T18:33:49.282" v="743" actId="20577"/>
          <ac:spMkLst>
            <pc:docMk/>
            <pc:sldMk cId="827273929" sldId="377"/>
            <ac:spMk id="5" creationId="{88C227DD-0620-4279-ABC3-4A44A83525B3}"/>
          </ac:spMkLst>
        </pc:spChg>
        <pc:picChg chg="add mod">
          <ac:chgData name="Zumbrun, Katherine" userId="5fcf26fa-e017-44a3-ac1b-a1e543c0d3c0" providerId="ADAL" clId="{2150053F-51E8-45C5-B7FC-2090F1611A0B}" dt="2024-01-08T18:34:04.293" v="747" actId="1076"/>
          <ac:picMkLst>
            <pc:docMk/>
            <pc:sldMk cId="827273929" sldId="377"/>
            <ac:picMk id="4" creationId="{0A00BABD-4267-27A4-D80C-3BEF0307517F}"/>
          </ac:picMkLst>
        </pc:picChg>
        <pc:picChg chg="add mod">
          <ac:chgData name="Zumbrun, Katherine" userId="5fcf26fa-e017-44a3-ac1b-a1e543c0d3c0" providerId="ADAL" clId="{2150053F-51E8-45C5-B7FC-2090F1611A0B}" dt="2024-01-08T18:34:27.674" v="753" actId="1076"/>
          <ac:picMkLst>
            <pc:docMk/>
            <pc:sldMk cId="827273929" sldId="377"/>
            <ac:picMk id="6" creationId="{AAEF66D7-5339-7E46-BC6B-0D6443ED4193}"/>
          </ac:picMkLst>
        </pc:picChg>
        <pc:picChg chg="mod">
          <ac:chgData name="Zumbrun, Katherine" userId="5fcf26fa-e017-44a3-ac1b-a1e543c0d3c0" providerId="ADAL" clId="{2150053F-51E8-45C5-B7FC-2090F1611A0B}" dt="2024-01-08T18:34:37.940" v="754" actId="14100"/>
          <ac:picMkLst>
            <pc:docMk/>
            <pc:sldMk cId="827273929" sldId="377"/>
            <ac:picMk id="27" creationId="{C60BCC42-BD0D-4AFC-00D9-631459D213C0}"/>
          </ac:picMkLst>
        </pc:picChg>
        <pc:picChg chg="mod">
          <ac:chgData name="Zumbrun, Katherine" userId="5fcf26fa-e017-44a3-ac1b-a1e543c0d3c0" providerId="ADAL" clId="{2150053F-51E8-45C5-B7FC-2090F1611A0B}" dt="2024-01-08T18:33:36.363" v="714" actId="1076"/>
          <ac:picMkLst>
            <pc:docMk/>
            <pc:sldMk cId="827273929" sldId="377"/>
            <ac:picMk id="29" creationId="{FF02EC1A-5E5A-E778-99D3-A16045CB3229}"/>
          </ac:picMkLst>
        </pc:picChg>
      </pc:sldChg>
      <pc:sldChg chg="modNotesTx">
        <pc:chgData name="Zumbrun, Katherine" userId="5fcf26fa-e017-44a3-ac1b-a1e543c0d3c0" providerId="ADAL" clId="{2150053F-51E8-45C5-B7FC-2090F1611A0B}" dt="2024-01-17T14:39:11.668" v="2089" actId="20577"/>
        <pc:sldMkLst>
          <pc:docMk/>
          <pc:sldMk cId="366373611" sldId="378"/>
        </pc:sldMkLst>
      </pc:sldChg>
      <pc:sldChg chg="ord modNotesTx">
        <pc:chgData name="Zumbrun, Katherine" userId="5fcf26fa-e017-44a3-ac1b-a1e543c0d3c0" providerId="ADAL" clId="{2150053F-51E8-45C5-B7FC-2090F1611A0B}" dt="2024-01-17T14:26:28.996" v="2087"/>
        <pc:sldMkLst>
          <pc:docMk/>
          <pc:sldMk cId="3490423435" sldId="379"/>
        </pc:sldMkLst>
      </pc:sldChg>
      <pc:sldChg chg="addSp delSp modSp mod ord modNotesTx">
        <pc:chgData name="Zumbrun, Katherine" userId="5fcf26fa-e017-44a3-ac1b-a1e543c0d3c0" providerId="ADAL" clId="{2150053F-51E8-45C5-B7FC-2090F1611A0B}" dt="2024-01-17T14:27:18.748" v="2088"/>
        <pc:sldMkLst>
          <pc:docMk/>
          <pc:sldMk cId="422369829" sldId="380"/>
        </pc:sldMkLst>
        <pc:spChg chg="del">
          <ac:chgData name="Zumbrun, Katherine" userId="5fcf26fa-e017-44a3-ac1b-a1e543c0d3c0" providerId="ADAL" clId="{2150053F-51E8-45C5-B7FC-2090F1611A0B}" dt="2024-01-08T20:40:23.295" v="1511" actId="3680"/>
          <ac:spMkLst>
            <pc:docMk/>
            <pc:sldMk cId="422369829" sldId="380"/>
            <ac:spMk id="8" creationId="{E464F74D-6418-572F-4E37-271AD882C0A2}"/>
          </ac:spMkLst>
        </pc:spChg>
        <pc:graphicFrameChg chg="add mod ord modGraphic">
          <ac:chgData name="Zumbrun, Katherine" userId="5fcf26fa-e017-44a3-ac1b-a1e543c0d3c0" providerId="ADAL" clId="{2150053F-51E8-45C5-B7FC-2090F1611A0B}" dt="2024-01-15T21:26:13.628" v="2081"/>
          <ac:graphicFrameMkLst>
            <pc:docMk/>
            <pc:sldMk cId="422369829" sldId="380"/>
            <ac:graphicFrameMk id="6" creationId="{B12A31DD-5FD0-25FE-44F5-7F9270BAB674}"/>
          </ac:graphicFrameMkLst>
        </pc:graphicFrameChg>
        <pc:picChg chg="del mod">
          <ac:chgData name="Zumbrun, Katherine" userId="5fcf26fa-e017-44a3-ac1b-a1e543c0d3c0" providerId="ADAL" clId="{2150053F-51E8-45C5-B7FC-2090F1611A0B}" dt="2024-01-08T20:43:20.727" v="1548" actId="21"/>
          <ac:picMkLst>
            <pc:docMk/>
            <pc:sldMk cId="422369829" sldId="380"/>
            <ac:picMk id="4" creationId="{BB0DEE48-A25D-4627-A354-E116E0FA320B}"/>
          </ac:picMkLst>
        </pc:picChg>
        <pc:picChg chg="add mod">
          <ac:chgData name="Zumbrun, Katherine" userId="5fcf26fa-e017-44a3-ac1b-a1e543c0d3c0" providerId="ADAL" clId="{2150053F-51E8-45C5-B7FC-2090F1611A0B}" dt="2024-01-15T21:26:16.124" v="2082" actId="1076"/>
          <ac:picMkLst>
            <pc:docMk/>
            <pc:sldMk cId="422369829" sldId="380"/>
            <ac:picMk id="7" creationId="{AEDBB501-24B9-CC8F-A89B-B19801180E70}"/>
          </ac:picMkLst>
        </pc:picChg>
      </pc:sldChg>
      <pc:sldChg chg="modSp mod">
        <pc:chgData name="Zumbrun, Katherine" userId="5fcf26fa-e017-44a3-ac1b-a1e543c0d3c0" providerId="ADAL" clId="{2150053F-51E8-45C5-B7FC-2090F1611A0B}" dt="2024-01-08T19:45:01.259" v="1510" actId="255"/>
        <pc:sldMkLst>
          <pc:docMk/>
          <pc:sldMk cId="1152406351" sldId="381"/>
        </pc:sldMkLst>
        <pc:spChg chg="mod">
          <ac:chgData name="Zumbrun, Katherine" userId="5fcf26fa-e017-44a3-ac1b-a1e543c0d3c0" providerId="ADAL" clId="{2150053F-51E8-45C5-B7FC-2090F1611A0B}" dt="2024-01-08T19:44:47.617" v="1507" actId="6549"/>
          <ac:spMkLst>
            <pc:docMk/>
            <pc:sldMk cId="1152406351" sldId="381"/>
            <ac:spMk id="5" creationId="{6E493317-38B9-4172-9F48-863C655B145A}"/>
          </ac:spMkLst>
        </pc:spChg>
        <pc:spChg chg="mod">
          <ac:chgData name="Zumbrun, Katherine" userId="5fcf26fa-e017-44a3-ac1b-a1e543c0d3c0" providerId="ADAL" clId="{2150053F-51E8-45C5-B7FC-2090F1611A0B}" dt="2024-01-08T19:45:01.259" v="1510" actId="255"/>
          <ac:spMkLst>
            <pc:docMk/>
            <pc:sldMk cId="1152406351" sldId="381"/>
            <ac:spMk id="11" creationId="{95BB9514-6CEA-29C6-52DE-692D4680AE51}"/>
          </ac:spMkLst>
        </pc:spChg>
      </pc:sldChg>
      <pc:sldChg chg="delSp modSp del mod">
        <pc:chgData name="Zumbrun, Katherine" userId="5fcf26fa-e017-44a3-ac1b-a1e543c0d3c0" providerId="ADAL" clId="{2150053F-51E8-45C5-B7FC-2090F1611A0B}" dt="2024-01-08T18:34:06.944" v="748" actId="2696"/>
        <pc:sldMkLst>
          <pc:docMk/>
          <pc:sldMk cId="393898500" sldId="391"/>
        </pc:sldMkLst>
        <pc:picChg chg="del mod">
          <ac:chgData name="Zumbrun, Katherine" userId="5fcf26fa-e017-44a3-ac1b-a1e543c0d3c0" providerId="ADAL" clId="{2150053F-51E8-45C5-B7FC-2090F1611A0B}" dt="2024-01-08T18:33:57.315" v="745" actId="21"/>
          <ac:picMkLst>
            <pc:docMk/>
            <pc:sldMk cId="393898500" sldId="391"/>
            <ac:picMk id="17" creationId="{24CB87DA-FD31-B154-7DB2-7E81457769C4}"/>
          </ac:picMkLst>
        </pc:picChg>
      </pc:sldChg>
      <pc:sldChg chg="del">
        <pc:chgData name="Zumbrun, Katherine" userId="5fcf26fa-e017-44a3-ac1b-a1e543c0d3c0" providerId="ADAL" clId="{2150053F-51E8-45C5-B7FC-2090F1611A0B}" dt="2024-01-04T15:40:53.885" v="3" actId="2696"/>
        <pc:sldMkLst>
          <pc:docMk/>
          <pc:sldMk cId="3859896789" sldId="396"/>
        </pc:sldMkLst>
      </pc:sldChg>
      <pc:sldChg chg="addSp delSp modSp mod modNotesTx">
        <pc:chgData name="Zumbrun, Katherine" userId="5fcf26fa-e017-44a3-ac1b-a1e543c0d3c0" providerId="ADAL" clId="{2150053F-51E8-45C5-B7FC-2090F1611A0B}" dt="2024-01-08T21:31:27.851" v="1999" actId="207"/>
        <pc:sldMkLst>
          <pc:docMk/>
          <pc:sldMk cId="1461974927" sldId="409"/>
        </pc:sldMkLst>
        <pc:spChg chg="del">
          <ac:chgData name="Zumbrun, Katherine" userId="5fcf26fa-e017-44a3-ac1b-a1e543c0d3c0" providerId="ADAL" clId="{2150053F-51E8-45C5-B7FC-2090F1611A0B}" dt="2024-01-04T18:34:32.179" v="4"/>
          <ac:spMkLst>
            <pc:docMk/>
            <pc:sldMk cId="1461974927" sldId="409"/>
            <ac:spMk id="4" creationId="{286A9527-07F2-397A-C236-A875E0B439CD}"/>
          </ac:spMkLst>
        </pc:spChg>
        <pc:spChg chg="add del mod">
          <ac:chgData name="Zumbrun, Katherine" userId="5fcf26fa-e017-44a3-ac1b-a1e543c0d3c0" providerId="ADAL" clId="{2150053F-51E8-45C5-B7FC-2090F1611A0B}" dt="2024-01-08T20:45:48.060" v="1660" actId="3680"/>
          <ac:spMkLst>
            <pc:docMk/>
            <pc:sldMk cId="1461974927" sldId="409"/>
            <ac:spMk id="6" creationId="{98DD00C5-658B-6EC1-F2C8-4A363AECE871}"/>
          </ac:spMkLst>
        </pc:spChg>
        <pc:spChg chg="add del mod">
          <ac:chgData name="Zumbrun, Katherine" userId="5fcf26fa-e017-44a3-ac1b-a1e543c0d3c0" providerId="ADAL" clId="{2150053F-51E8-45C5-B7FC-2090F1611A0B}" dt="2024-01-04T18:38:00.488" v="14"/>
          <ac:spMkLst>
            <pc:docMk/>
            <pc:sldMk cId="1461974927" sldId="409"/>
            <ac:spMk id="8" creationId="{9E7BCE07-8C4F-434B-F4AC-DB251BDEB964}"/>
          </ac:spMkLst>
        </pc:spChg>
        <pc:graphicFrameChg chg="add del mod modGraphic">
          <ac:chgData name="Zumbrun, Katherine" userId="5fcf26fa-e017-44a3-ac1b-a1e543c0d3c0" providerId="ADAL" clId="{2150053F-51E8-45C5-B7FC-2090F1611A0B}" dt="2024-01-04T18:35:40.172" v="7" actId="21"/>
          <ac:graphicFrameMkLst>
            <pc:docMk/>
            <pc:sldMk cId="1461974927" sldId="409"/>
            <ac:graphicFrameMk id="6" creationId="{DC16C2C4-B31E-E55F-6C6A-75559CE9CBA9}"/>
          </ac:graphicFrameMkLst>
        </pc:graphicFrameChg>
        <pc:graphicFrameChg chg="add mod ord modGraphic">
          <ac:chgData name="Zumbrun, Katherine" userId="5fcf26fa-e017-44a3-ac1b-a1e543c0d3c0" providerId="ADAL" clId="{2150053F-51E8-45C5-B7FC-2090F1611A0B}" dt="2024-01-08T21:31:27.851" v="1999" actId="207"/>
          <ac:graphicFrameMkLst>
            <pc:docMk/>
            <pc:sldMk cId="1461974927" sldId="409"/>
            <ac:graphicFrameMk id="7" creationId="{36F3209D-A7D3-3945-AAAC-8BE1E5305984}"/>
          </ac:graphicFrameMkLst>
        </pc:graphicFrameChg>
        <pc:graphicFrameChg chg="add del mod ord modGraphic">
          <ac:chgData name="Zumbrun, Katherine" userId="5fcf26fa-e017-44a3-ac1b-a1e543c0d3c0" providerId="ADAL" clId="{2150053F-51E8-45C5-B7FC-2090F1611A0B}" dt="2024-01-04T18:37:34.809" v="13" actId="3680"/>
          <ac:graphicFrameMkLst>
            <pc:docMk/>
            <pc:sldMk cId="1461974927" sldId="409"/>
            <ac:graphicFrameMk id="9" creationId="{86BA280F-3D2A-C871-6380-3470AD9E9248}"/>
          </ac:graphicFrameMkLst>
        </pc:graphicFrameChg>
        <pc:graphicFrameChg chg="add del mod modGraphic">
          <ac:chgData name="Zumbrun, Katherine" userId="5fcf26fa-e017-44a3-ac1b-a1e543c0d3c0" providerId="ADAL" clId="{2150053F-51E8-45C5-B7FC-2090F1611A0B}" dt="2024-01-08T20:45:40.083" v="1659" actId="21"/>
          <ac:graphicFrameMkLst>
            <pc:docMk/>
            <pc:sldMk cId="1461974927" sldId="409"/>
            <ac:graphicFrameMk id="10" creationId="{945603D8-2597-F2BC-7BBA-D6A980A0EA22}"/>
          </ac:graphicFrameMkLst>
        </pc:graphicFrameChg>
        <pc:picChg chg="add mod">
          <ac:chgData name="Zumbrun, Katherine" userId="5fcf26fa-e017-44a3-ac1b-a1e543c0d3c0" providerId="ADAL" clId="{2150053F-51E8-45C5-B7FC-2090F1611A0B}" dt="2024-01-08T20:49:16.292" v="1685" actId="1076"/>
          <ac:picMkLst>
            <pc:docMk/>
            <pc:sldMk cId="1461974927" sldId="409"/>
            <ac:picMk id="8" creationId="{94D141FA-7A4C-80FD-767C-ADD62AB8998A}"/>
          </ac:picMkLst>
        </pc:picChg>
      </pc:sldChg>
      <pc:sldChg chg="modSp mod">
        <pc:chgData name="Zumbrun, Katherine" userId="5fcf26fa-e017-44a3-ac1b-a1e543c0d3c0" providerId="ADAL" clId="{2150053F-51E8-45C5-B7FC-2090F1611A0B}" dt="2024-01-08T20:50:10.404" v="1703" actId="33524"/>
        <pc:sldMkLst>
          <pc:docMk/>
          <pc:sldMk cId="3590578425" sldId="410"/>
        </pc:sldMkLst>
        <pc:spChg chg="mod">
          <ac:chgData name="Zumbrun, Katherine" userId="5fcf26fa-e017-44a3-ac1b-a1e543c0d3c0" providerId="ADAL" clId="{2150053F-51E8-45C5-B7FC-2090F1611A0B}" dt="2024-01-08T20:50:10.404" v="1703" actId="33524"/>
          <ac:spMkLst>
            <pc:docMk/>
            <pc:sldMk cId="3590578425" sldId="410"/>
            <ac:spMk id="5" creationId="{3E07059F-68DC-AA9E-EB42-0619EA4B0FC4}"/>
          </ac:spMkLst>
        </pc:spChg>
      </pc:sldChg>
      <pc:sldChg chg="del">
        <pc:chgData name="Zumbrun, Katherine" userId="5fcf26fa-e017-44a3-ac1b-a1e543c0d3c0" providerId="ADAL" clId="{2150053F-51E8-45C5-B7FC-2090F1611A0B}" dt="2024-01-08T18:44:23.506" v="955" actId="2696"/>
        <pc:sldMkLst>
          <pc:docMk/>
          <pc:sldMk cId="4142811165" sldId="411"/>
        </pc:sldMkLst>
      </pc:sldChg>
      <pc:sldChg chg="addSp delSp modSp mod ord modNotesTx">
        <pc:chgData name="Zumbrun, Katherine" userId="5fcf26fa-e017-44a3-ac1b-a1e543c0d3c0" providerId="ADAL" clId="{2150053F-51E8-45C5-B7FC-2090F1611A0B}" dt="2024-01-08T21:55:18.876" v="2062" actId="21"/>
        <pc:sldMkLst>
          <pc:docMk/>
          <pc:sldMk cId="788790128" sldId="412"/>
        </pc:sldMkLst>
        <pc:spChg chg="add del mod">
          <ac:chgData name="Zumbrun, Katherine" userId="5fcf26fa-e017-44a3-ac1b-a1e543c0d3c0" providerId="ADAL" clId="{2150053F-51E8-45C5-B7FC-2090F1611A0B}" dt="2024-01-08T21:55:00.620" v="2059" actId="21"/>
          <ac:spMkLst>
            <pc:docMk/>
            <pc:sldMk cId="788790128" sldId="412"/>
            <ac:spMk id="8" creationId="{C42A5AF3-02FF-2664-8123-EAF40AF541D8}"/>
          </ac:spMkLst>
        </pc:spChg>
        <pc:graphicFrameChg chg="add mod modGraphic">
          <ac:chgData name="Zumbrun, Katherine" userId="5fcf26fa-e017-44a3-ac1b-a1e543c0d3c0" providerId="ADAL" clId="{2150053F-51E8-45C5-B7FC-2090F1611A0B}" dt="2024-01-08T21:55:18.876" v="2062" actId="21"/>
          <ac:graphicFrameMkLst>
            <pc:docMk/>
            <pc:sldMk cId="788790128" sldId="412"/>
            <ac:graphicFrameMk id="4" creationId="{F6A9AACC-70B5-1D17-2D3E-0C5E901C72B5}"/>
          </ac:graphicFrameMkLst>
        </pc:graphicFrameChg>
        <pc:picChg chg="del mod">
          <ac:chgData name="Zumbrun, Katherine" userId="5fcf26fa-e017-44a3-ac1b-a1e543c0d3c0" providerId="ADAL" clId="{2150053F-51E8-45C5-B7FC-2090F1611A0B}" dt="2024-01-08T21:54:57.117" v="2058" actId="21"/>
          <ac:picMkLst>
            <pc:docMk/>
            <pc:sldMk cId="788790128" sldId="412"/>
            <ac:picMk id="7" creationId="{29C1FDF5-8357-5588-52F3-C7B0BF4A874B}"/>
          </ac:picMkLst>
        </pc:picChg>
      </pc:sldChg>
      <pc:sldChg chg="del">
        <pc:chgData name="Zumbrun, Katherine" userId="5fcf26fa-e017-44a3-ac1b-a1e543c0d3c0" providerId="ADAL" clId="{2150053F-51E8-45C5-B7FC-2090F1611A0B}" dt="2024-01-08T18:44:16.873" v="953" actId="2696"/>
        <pc:sldMkLst>
          <pc:docMk/>
          <pc:sldMk cId="8928482" sldId="413"/>
        </pc:sldMkLst>
      </pc:sldChg>
      <pc:sldChg chg="ord">
        <pc:chgData name="Zumbrun, Katherine" userId="5fcf26fa-e017-44a3-ac1b-a1e543c0d3c0" providerId="ADAL" clId="{2150053F-51E8-45C5-B7FC-2090F1611A0B}" dt="2024-01-17T14:15:15.706" v="2084"/>
        <pc:sldMkLst>
          <pc:docMk/>
          <pc:sldMk cId="591047137" sldId="414"/>
        </pc:sldMkLst>
      </pc:sldChg>
      <pc:sldChg chg="del">
        <pc:chgData name="Zumbrun, Katherine" userId="5fcf26fa-e017-44a3-ac1b-a1e543c0d3c0" providerId="ADAL" clId="{2150053F-51E8-45C5-B7FC-2090F1611A0B}" dt="2024-01-17T14:53:39.674" v="2090" actId="2696"/>
        <pc:sldMkLst>
          <pc:docMk/>
          <pc:sldMk cId="3305307601" sldId="415"/>
        </pc:sldMkLst>
      </pc:sldChg>
      <pc:sldChg chg="addSp delSp modSp mod ord">
        <pc:chgData name="Zumbrun, Katherine" userId="5fcf26fa-e017-44a3-ac1b-a1e543c0d3c0" providerId="ADAL" clId="{2150053F-51E8-45C5-B7FC-2090F1611A0B}" dt="2024-01-08T21:30:26.548" v="1996" actId="207"/>
        <pc:sldMkLst>
          <pc:docMk/>
          <pc:sldMk cId="4126494919" sldId="416"/>
        </pc:sldMkLst>
        <pc:spChg chg="add del mod">
          <ac:chgData name="Zumbrun, Katherine" userId="5fcf26fa-e017-44a3-ac1b-a1e543c0d3c0" providerId="ADAL" clId="{2150053F-51E8-45C5-B7FC-2090F1611A0B}" dt="2024-01-08T21:26:34.017" v="1954" actId="21"/>
          <ac:spMkLst>
            <pc:docMk/>
            <pc:sldMk cId="4126494919" sldId="416"/>
            <ac:spMk id="8" creationId="{C1DA14DC-CCB0-DF4E-5E50-D3BD67C139F3}"/>
          </ac:spMkLst>
        </pc:spChg>
        <pc:graphicFrameChg chg="add mod modGraphic">
          <ac:chgData name="Zumbrun, Katherine" userId="5fcf26fa-e017-44a3-ac1b-a1e543c0d3c0" providerId="ADAL" clId="{2150053F-51E8-45C5-B7FC-2090F1611A0B}" dt="2024-01-08T21:30:26.548" v="1996" actId="207"/>
          <ac:graphicFrameMkLst>
            <pc:docMk/>
            <pc:sldMk cId="4126494919" sldId="416"/>
            <ac:graphicFrameMk id="4" creationId="{7205F60A-C31B-1996-D170-9BEA57C81200}"/>
          </ac:graphicFrameMkLst>
        </pc:graphicFrameChg>
        <pc:picChg chg="del">
          <ac:chgData name="Zumbrun, Katherine" userId="5fcf26fa-e017-44a3-ac1b-a1e543c0d3c0" providerId="ADAL" clId="{2150053F-51E8-45C5-B7FC-2090F1611A0B}" dt="2024-01-08T21:26:28.775" v="1953" actId="21"/>
          <ac:picMkLst>
            <pc:docMk/>
            <pc:sldMk cId="4126494919" sldId="416"/>
            <ac:picMk id="7" creationId="{B90B327B-58E3-98DD-CB0B-EE2DC0BEB96D}"/>
          </ac:picMkLst>
        </pc:picChg>
      </pc:sldChg>
      <pc:sldChg chg="ord modNotesTx">
        <pc:chgData name="Zumbrun, Katherine" userId="5fcf26fa-e017-44a3-ac1b-a1e543c0d3c0" providerId="ADAL" clId="{2150053F-51E8-45C5-B7FC-2090F1611A0B}" dt="2024-01-08T20:51:20.770" v="1767" actId="20577"/>
        <pc:sldMkLst>
          <pc:docMk/>
          <pc:sldMk cId="839578931" sldId="417"/>
        </pc:sldMkLst>
      </pc:sldChg>
      <pc:sldChg chg="del">
        <pc:chgData name="Zumbrun, Katherine" userId="5fcf26fa-e017-44a3-ac1b-a1e543c0d3c0" providerId="ADAL" clId="{2150053F-51E8-45C5-B7FC-2090F1611A0B}" dt="2024-01-08T18:44:12.980" v="952" actId="2696"/>
        <pc:sldMkLst>
          <pc:docMk/>
          <pc:sldMk cId="1160756034" sldId="420"/>
        </pc:sldMkLst>
      </pc:sldChg>
      <pc:sldChg chg="del">
        <pc:chgData name="Zumbrun, Katherine" userId="5fcf26fa-e017-44a3-ac1b-a1e543c0d3c0" providerId="ADAL" clId="{2150053F-51E8-45C5-B7FC-2090F1611A0B}" dt="2024-01-08T18:44:20.999" v="954" actId="2696"/>
        <pc:sldMkLst>
          <pc:docMk/>
          <pc:sldMk cId="719000034" sldId="421"/>
        </pc:sldMkLst>
      </pc:sldChg>
      <pc:sldChg chg="delSp mod">
        <pc:chgData name="Zumbrun, Katherine" userId="5fcf26fa-e017-44a3-ac1b-a1e543c0d3c0" providerId="ADAL" clId="{2150053F-51E8-45C5-B7FC-2090F1611A0B}" dt="2024-01-08T20:50:29.278" v="1704" actId="21"/>
        <pc:sldMkLst>
          <pc:docMk/>
          <pc:sldMk cId="2546043668" sldId="422"/>
        </pc:sldMkLst>
        <pc:spChg chg="del">
          <ac:chgData name="Zumbrun, Katherine" userId="5fcf26fa-e017-44a3-ac1b-a1e543c0d3c0" providerId="ADAL" clId="{2150053F-51E8-45C5-B7FC-2090F1611A0B}" dt="2024-01-08T20:50:29.278" v="1704" actId="21"/>
          <ac:spMkLst>
            <pc:docMk/>
            <pc:sldMk cId="2546043668" sldId="422"/>
            <ac:spMk id="7" creationId="{6600392A-226E-AF02-C52F-F0E523F1931A}"/>
          </ac:spMkLst>
        </pc:spChg>
      </pc:sldChg>
      <pc:sldChg chg="addSp delSp modSp mod ord modNotesTx">
        <pc:chgData name="Zumbrun, Katherine" userId="5fcf26fa-e017-44a3-ac1b-a1e543c0d3c0" providerId="ADAL" clId="{2150053F-51E8-45C5-B7FC-2090F1611A0B}" dt="2024-01-08T21:41:29.010" v="2036" actId="14100"/>
        <pc:sldMkLst>
          <pc:docMk/>
          <pc:sldMk cId="3945597456" sldId="423"/>
        </pc:sldMkLst>
        <pc:spChg chg="mod">
          <ac:chgData name="Zumbrun, Katherine" userId="5fcf26fa-e017-44a3-ac1b-a1e543c0d3c0" providerId="ADAL" clId="{2150053F-51E8-45C5-B7FC-2090F1611A0B}" dt="2024-01-08T19:02:00.759" v="1275" actId="20577"/>
          <ac:spMkLst>
            <pc:docMk/>
            <pc:sldMk cId="3945597456" sldId="423"/>
            <ac:spMk id="5" creationId="{196798B4-E26D-94CD-70C7-D73CCBB1F87F}"/>
          </ac:spMkLst>
        </pc:spChg>
        <pc:spChg chg="add del mod">
          <ac:chgData name="Zumbrun, Katherine" userId="5fcf26fa-e017-44a3-ac1b-a1e543c0d3c0" providerId="ADAL" clId="{2150053F-51E8-45C5-B7FC-2090F1611A0B}" dt="2024-01-08T21:41:19.180" v="2033" actId="21"/>
          <ac:spMkLst>
            <pc:docMk/>
            <pc:sldMk cId="3945597456" sldId="423"/>
            <ac:spMk id="8" creationId="{72E7D441-23EE-276D-0A94-58C246A2C08A}"/>
          </ac:spMkLst>
        </pc:spChg>
        <pc:graphicFrameChg chg="add mod modGraphic">
          <ac:chgData name="Zumbrun, Katherine" userId="5fcf26fa-e017-44a3-ac1b-a1e543c0d3c0" providerId="ADAL" clId="{2150053F-51E8-45C5-B7FC-2090F1611A0B}" dt="2024-01-08T21:41:29.010" v="2036" actId="14100"/>
          <ac:graphicFrameMkLst>
            <pc:docMk/>
            <pc:sldMk cId="3945597456" sldId="423"/>
            <ac:graphicFrameMk id="4" creationId="{5C14C058-6EF5-BC36-FFBC-B5E61C680E10}"/>
          </ac:graphicFrameMkLst>
        </pc:graphicFrameChg>
        <pc:picChg chg="del mod">
          <ac:chgData name="Zumbrun, Katherine" userId="5fcf26fa-e017-44a3-ac1b-a1e543c0d3c0" providerId="ADAL" clId="{2150053F-51E8-45C5-B7FC-2090F1611A0B}" dt="2024-01-08T21:41:11.521" v="2032" actId="21"/>
          <ac:picMkLst>
            <pc:docMk/>
            <pc:sldMk cId="3945597456" sldId="423"/>
            <ac:picMk id="7" creationId="{6F739435-5B64-C5C8-9F9A-53AA070552E0}"/>
          </ac:picMkLst>
        </pc:picChg>
      </pc:sldChg>
      <pc:sldChg chg="ord modNotesTx">
        <pc:chgData name="Zumbrun, Katherine" userId="5fcf26fa-e017-44a3-ac1b-a1e543c0d3c0" providerId="ADAL" clId="{2150053F-51E8-45C5-B7FC-2090F1611A0B}" dt="2024-01-08T18:52:12.364" v="1048" actId="20577"/>
        <pc:sldMkLst>
          <pc:docMk/>
          <pc:sldMk cId="1509647684" sldId="424"/>
        </pc:sldMkLst>
      </pc:sldChg>
      <pc:sldChg chg="del ord">
        <pc:chgData name="Zumbrun, Katherine" userId="5fcf26fa-e017-44a3-ac1b-a1e543c0d3c0" providerId="ADAL" clId="{2150053F-51E8-45C5-B7FC-2090F1611A0B}" dt="2024-01-08T18:52:36.035" v="1049" actId="2696"/>
        <pc:sldMkLst>
          <pc:docMk/>
          <pc:sldMk cId="3630798757" sldId="426"/>
        </pc:sldMkLst>
      </pc:sldChg>
      <pc:sldChg chg="addSp delSp modSp mod">
        <pc:chgData name="Zumbrun, Katherine" userId="5fcf26fa-e017-44a3-ac1b-a1e543c0d3c0" providerId="ADAL" clId="{2150053F-51E8-45C5-B7FC-2090F1611A0B}" dt="2024-01-17T14:56:24.641" v="2098" actId="14100"/>
        <pc:sldMkLst>
          <pc:docMk/>
          <pc:sldMk cId="3101755682" sldId="427"/>
        </pc:sldMkLst>
        <pc:spChg chg="mod">
          <ac:chgData name="Zumbrun, Katherine" userId="5fcf26fa-e017-44a3-ac1b-a1e543c0d3c0" providerId="ADAL" clId="{2150053F-51E8-45C5-B7FC-2090F1611A0B}" dt="2024-01-08T19:40:39.801" v="1491" actId="20577"/>
          <ac:spMkLst>
            <pc:docMk/>
            <pc:sldMk cId="3101755682" sldId="427"/>
            <ac:spMk id="5" creationId="{FB2E6A4D-5148-EC95-3262-D9208FE4CD1D}"/>
          </ac:spMkLst>
        </pc:spChg>
        <pc:picChg chg="add mod">
          <ac:chgData name="Zumbrun, Katherine" userId="5fcf26fa-e017-44a3-ac1b-a1e543c0d3c0" providerId="ADAL" clId="{2150053F-51E8-45C5-B7FC-2090F1611A0B}" dt="2024-01-17T14:56:24.641" v="2098" actId="14100"/>
          <ac:picMkLst>
            <pc:docMk/>
            <pc:sldMk cId="3101755682" sldId="427"/>
            <ac:picMk id="6" creationId="{A342D826-2ACB-3D1C-F41E-23CD822A9C12}"/>
          </ac:picMkLst>
        </pc:picChg>
        <pc:picChg chg="del">
          <ac:chgData name="Zumbrun, Katherine" userId="5fcf26fa-e017-44a3-ac1b-a1e543c0d3c0" providerId="ADAL" clId="{2150053F-51E8-45C5-B7FC-2090F1611A0B}" dt="2024-01-08T20:52:19.178" v="1768" actId="21"/>
          <ac:picMkLst>
            <pc:docMk/>
            <pc:sldMk cId="3101755682" sldId="427"/>
            <ac:picMk id="7" creationId="{FF03A490-5929-5DE8-7D6B-71156FCC3217}"/>
          </ac:picMkLst>
        </pc:picChg>
      </pc:sldChg>
      <pc:sldChg chg="addSp delSp modSp mod modNotesTx">
        <pc:chgData name="Zumbrun, Katherine" userId="5fcf26fa-e017-44a3-ac1b-a1e543c0d3c0" providerId="ADAL" clId="{2150053F-51E8-45C5-B7FC-2090F1611A0B}" dt="2024-01-08T21:21:56.514" v="1948" actId="33524"/>
        <pc:sldMkLst>
          <pc:docMk/>
          <pc:sldMk cId="1297130243" sldId="428"/>
        </pc:sldMkLst>
        <pc:spChg chg="del">
          <ac:chgData name="Zumbrun, Katherine" userId="5fcf26fa-e017-44a3-ac1b-a1e543c0d3c0" providerId="ADAL" clId="{2150053F-51E8-45C5-B7FC-2090F1611A0B}" dt="2024-01-08T18:14:32.912" v="95" actId="22"/>
          <ac:spMkLst>
            <pc:docMk/>
            <pc:sldMk cId="1297130243" sldId="428"/>
            <ac:spMk id="4" creationId="{23E299D7-E9E1-323E-1B58-FAEB52951E53}"/>
          </ac:spMkLst>
        </pc:spChg>
        <pc:spChg chg="mod">
          <ac:chgData name="Zumbrun, Katherine" userId="5fcf26fa-e017-44a3-ac1b-a1e543c0d3c0" providerId="ADAL" clId="{2150053F-51E8-45C5-B7FC-2090F1611A0B}" dt="2024-01-08T18:14:14.849" v="94" actId="20577"/>
          <ac:spMkLst>
            <pc:docMk/>
            <pc:sldMk cId="1297130243" sldId="428"/>
            <ac:spMk id="5" creationId="{0E5195D6-6FD1-330B-CE79-60EE040C21B7}"/>
          </ac:spMkLst>
        </pc:spChg>
        <pc:spChg chg="add del mod">
          <ac:chgData name="Zumbrun, Katherine" userId="5fcf26fa-e017-44a3-ac1b-a1e543c0d3c0" providerId="ADAL" clId="{2150053F-51E8-45C5-B7FC-2090F1611A0B}" dt="2024-01-08T18:26:28.239" v="516" actId="21"/>
          <ac:spMkLst>
            <pc:docMk/>
            <pc:sldMk cId="1297130243" sldId="428"/>
            <ac:spMk id="10" creationId="{B2B0F56D-5628-94AF-779C-EED4B96447E0}"/>
          </ac:spMkLst>
        </pc:spChg>
        <pc:spChg chg="add del mod">
          <ac:chgData name="Zumbrun, Katherine" userId="5fcf26fa-e017-44a3-ac1b-a1e543c0d3c0" providerId="ADAL" clId="{2150053F-51E8-45C5-B7FC-2090F1611A0B}" dt="2024-01-08T18:27:15.992" v="524" actId="21"/>
          <ac:spMkLst>
            <pc:docMk/>
            <pc:sldMk cId="1297130243" sldId="428"/>
            <ac:spMk id="11" creationId="{9C26F5A1-2630-BDD2-E861-AD82F53038A4}"/>
          </ac:spMkLst>
        </pc:spChg>
        <pc:picChg chg="add mod ord">
          <ac:chgData name="Zumbrun, Katherine" userId="5fcf26fa-e017-44a3-ac1b-a1e543c0d3c0" providerId="ADAL" clId="{2150053F-51E8-45C5-B7FC-2090F1611A0B}" dt="2024-01-08T18:22:53.167" v="100" actId="14100"/>
          <ac:picMkLst>
            <pc:docMk/>
            <pc:sldMk cId="1297130243" sldId="428"/>
            <ac:picMk id="7" creationId="{78088F0C-1E5C-0644-A613-18FD10E5CD72}"/>
          </ac:picMkLst>
        </pc:picChg>
        <pc:picChg chg="add del mod">
          <ac:chgData name="Zumbrun, Katherine" userId="5fcf26fa-e017-44a3-ac1b-a1e543c0d3c0" providerId="ADAL" clId="{2150053F-51E8-45C5-B7FC-2090F1611A0B}" dt="2024-01-08T18:25:56.870" v="508" actId="21"/>
          <ac:picMkLst>
            <pc:docMk/>
            <pc:sldMk cId="1297130243" sldId="428"/>
            <ac:picMk id="9" creationId="{99FEC4BD-A971-6655-0EBF-E6C2C3B443D5}"/>
          </ac:picMkLst>
        </pc:picChg>
        <pc:picChg chg="add del">
          <ac:chgData name="Zumbrun, Katherine" userId="5fcf26fa-e017-44a3-ac1b-a1e543c0d3c0" providerId="ADAL" clId="{2150053F-51E8-45C5-B7FC-2090F1611A0B}" dt="2024-01-08T18:26:17.038" v="511" actId="21"/>
          <ac:picMkLst>
            <pc:docMk/>
            <pc:sldMk cId="1297130243" sldId="428"/>
            <ac:picMk id="12" creationId="{E6933DD4-0985-C23B-5139-E4D697E7B568}"/>
          </ac:picMkLst>
        </pc:picChg>
        <pc:picChg chg="add mod">
          <ac:chgData name="Zumbrun, Katherine" userId="5fcf26fa-e017-44a3-ac1b-a1e543c0d3c0" providerId="ADAL" clId="{2150053F-51E8-45C5-B7FC-2090F1611A0B}" dt="2024-01-08T18:26:39.049" v="519" actId="1076"/>
          <ac:picMkLst>
            <pc:docMk/>
            <pc:sldMk cId="1297130243" sldId="428"/>
            <ac:picMk id="14" creationId="{8885762F-1AAF-22AE-5131-42103D03A557}"/>
          </ac:picMkLst>
        </pc:picChg>
        <pc:picChg chg="add mod">
          <ac:chgData name="Zumbrun, Katherine" userId="5fcf26fa-e017-44a3-ac1b-a1e543c0d3c0" providerId="ADAL" clId="{2150053F-51E8-45C5-B7FC-2090F1611A0B}" dt="2024-01-08T18:26:44.360" v="520" actId="1076"/>
          <ac:picMkLst>
            <pc:docMk/>
            <pc:sldMk cId="1297130243" sldId="428"/>
            <ac:picMk id="15" creationId="{18295659-9E9A-81D7-81AD-6FFDD29C0F88}"/>
          </ac:picMkLst>
        </pc:picChg>
        <pc:picChg chg="add mod">
          <ac:chgData name="Zumbrun, Katherine" userId="5fcf26fa-e017-44a3-ac1b-a1e543c0d3c0" providerId="ADAL" clId="{2150053F-51E8-45C5-B7FC-2090F1611A0B}" dt="2024-01-08T18:27:29.950" v="529" actId="14100"/>
          <ac:picMkLst>
            <pc:docMk/>
            <pc:sldMk cId="1297130243" sldId="428"/>
            <ac:picMk id="17" creationId="{4C6CE1C9-B7F5-8959-229F-EDD8D9970C91}"/>
          </ac:picMkLst>
        </pc:picChg>
        <pc:picChg chg="add mod">
          <ac:chgData name="Zumbrun, Katherine" userId="5fcf26fa-e017-44a3-ac1b-a1e543c0d3c0" providerId="ADAL" clId="{2150053F-51E8-45C5-B7FC-2090F1611A0B}" dt="2024-01-08T18:27:24.239" v="527" actId="1076"/>
          <ac:picMkLst>
            <pc:docMk/>
            <pc:sldMk cId="1297130243" sldId="428"/>
            <ac:picMk id="18" creationId="{57B1F253-151A-1248-B7C2-D752F5313E8F}"/>
          </ac:picMkLst>
        </pc:picChg>
      </pc:sldChg>
      <pc:sldChg chg="modNotesTx">
        <pc:chgData name="Zumbrun, Katherine" userId="5fcf26fa-e017-44a3-ac1b-a1e543c0d3c0" providerId="ADAL" clId="{2150053F-51E8-45C5-B7FC-2090F1611A0B}" dt="2024-01-08T18:01:56.310" v="75" actId="20577"/>
        <pc:sldMkLst>
          <pc:docMk/>
          <pc:sldMk cId="405889540" sldId="429"/>
        </pc:sldMkLst>
      </pc:sldChg>
      <pc:sldChg chg="addSp delSp modSp del mod">
        <pc:chgData name="Zumbrun, Katherine" userId="5fcf26fa-e017-44a3-ac1b-a1e543c0d3c0" providerId="ADAL" clId="{2150053F-51E8-45C5-B7FC-2090F1611A0B}" dt="2024-01-08T18:34:52.330" v="781" actId="2696"/>
        <pc:sldMkLst>
          <pc:docMk/>
          <pc:sldMk cId="913236770" sldId="430"/>
        </pc:sldMkLst>
        <pc:spChg chg="add mod">
          <ac:chgData name="Zumbrun, Katherine" userId="5fcf26fa-e017-44a3-ac1b-a1e543c0d3c0" providerId="ADAL" clId="{2150053F-51E8-45C5-B7FC-2090F1611A0B}" dt="2024-01-08T18:34:12.918" v="749" actId="21"/>
          <ac:spMkLst>
            <pc:docMk/>
            <pc:sldMk cId="913236770" sldId="430"/>
            <ac:spMk id="6" creationId="{73E91100-C291-7B5A-87E2-A1B6F5766A1B}"/>
          </ac:spMkLst>
        </pc:spChg>
        <pc:picChg chg="del">
          <ac:chgData name="Zumbrun, Katherine" userId="5fcf26fa-e017-44a3-ac1b-a1e543c0d3c0" providerId="ADAL" clId="{2150053F-51E8-45C5-B7FC-2090F1611A0B}" dt="2024-01-08T18:34:12.918" v="749" actId="21"/>
          <ac:picMkLst>
            <pc:docMk/>
            <pc:sldMk cId="913236770" sldId="430"/>
            <ac:picMk id="7" creationId="{5E96D720-D25D-0DF0-539B-62EF8B644AAD}"/>
          </ac:picMkLst>
        </pc:picChg>
      </pc:sldChg>
      <pc:sldChg chg="del">
        <pc:chgData name="Zumbrun, Katherine" userId="5fcf26fa-e017-44a3-ac1b-a1e543c0d3c0" providerId="ADAL" clId="{2150053F-51E8-45C5-B7FC-2090F1611A0B}" dt="2024-01-04T15:02:12.451" v="0" actId="2696"/>
        <pc:sldMkLst>
          <pc:docMk/>
          <pc:sldMk cId="611815246" sldId="431"/>
        </pc:sldMkLst>
      </pc:sldChg>
      <pc:sldChg chg="addSp delSp modSp new mod modClrScheme chgLayout modNotesTx">
        <pc:chgData name="Zumbrun, Katherine" userId="5fcf26fa-e017-44a3-ac1b-a1e543c0d3c0" providerId="ADAL" clId="{2150053F-51E8-45C5-B7FC-2090F1611A0B}" dt="2024-01-08T21:21:40.578" v="1947" actId="5793"/>
        <pc:sldMkLst>
          <pc:docMk/>
          <pc:sldMk cId="3664948743" sldId="431"/>
        </pc:sldMkLst>
        <pc:spChg chg="mod ord">
          <ac:chgData name="Zumbrun, Katherine" userId="5fcf26fa-e017-44a3-ac1b-a1e543c0d3c0" providerId="ADAL" clId="{2150053F-51E8-45C5-B7FC-2090F1611A0B}" dt="2024-01-08T18:41:41.158" v="783" actId="700"/>
          <ac:spMkLst>
            <pc:docMk/>
            <pc:sldMk cId="3664948743" sldId="431"/>
            <ac:spMk id="2" creationId="{F163DAA1-8F14-BFE5-5EC9-16C97FDC339E}"/>
          </ac:spMkLst>
        </pc:spChg>
        <pc:spChg chg="mod ord">
          <ac:chgData name="Zumbrun, Katherine" userId="5fcf26fa-e017-44a3-ac1b-a1e543c0d3c0" providerId="ADAL" clId="{2150053F-51E8-45C5-B7FC-2090F1611A0B}" dt="2024-01-08T18:41:41.158" v="783" actId="700"/>
          <ac:spMkLst>
            <pc:docMk/>
            <pc:sldMk cId="3664948743" sldId="431"/>
            <ac:spMk id="3" creationId="{8E3DDE97-00C7-FD8E-9EF2-8BAF216179E2}"/>
          </ac:spMkLst>
        </pc:spChg>
        <pc:spChg chg="del mod ord">
          <ac:chgData name="Zumbrun, Katherine" userId="5fcf26fa-e017-44a3-ac1b-a1e543c0d3c0" providerId="ADAL" clId="{2150053F-51E8-45C5-B7FC-2090F1611A0B}" dt="2024-01-08T18:41:41.158" v="783" actId="700"/>
          <ac:spMkLst>
            <pc:docMk/>
            <pc:sldMk cId="3664948743" sldId="431"/>
            <ac:spMk id="4" creationId="{4D3CC06F-77AC-D2CE-9AF1-984AEA763394}"/>
          </ac:spMkLst>
        </pc:spChg>
        <pc:spChg chg="del mod ord">
          <ac:chgData name="Zumbrun, Katherine" userId="5fcf26fa-e017-44a3-ac1b-a1e543c0d3c0" providerId="ADAL" clId="{2150053F-51E8-45C5-B7FC-2090F1611A0B}" dt="2024-01-08T18:41:41.158" v="783" actId="700"/>
          <ac:spMkLst>
            <pc:docMk/>
            <pc:sldMk cId="3664948743" sldId="431"/>
            <ac:spMk id="5" creationId="{0672F240-2D41-D017-122D-D22DC178D5CF}"/>
          </ac:spMkLst>
        </pc:spChg>
        <pc:spChg chg="add mod ord">
          <ac:chgData name="Zumbrun, Katherine" userId="5fcf26fa-e017-44a3-ac1b-a1e543c0d3c0" providerId="ADAL" clId="{2150053F-51E8-45C5-B7FC-2090F1611A0B}" dt="2024-01-08T18:42:05.866" v="841" actId="20577"/>
          <ac:spMkLst>
            <pc:docMk/>
            <pc:sldMk cId="3664948743" sldId="431"/>
            <ac:spMk id="6" creationId="{8872D3D3-A9A5-1D0F-8EDB-65DC108C22A0}"/>
          </ac:spMkLst>
        </pc:spChg>
        <pc:spChg chg="add mod ord">
          <ac:chgData name="Zumbrun, Katherine" userId="5fcf26fa-e017-44a3-ac1b-a1e543c0d3c0" providerId="ADAL" clId="{2150053F-51E8-45C5-B7FC-2090F1611A0B}" dt="2024-01-08T18:42:11.877" v="854" actId="20577"/>
          <ac:spMkLst>
            <pc:docMk/>
            <pc:sldMk cId="3664948743" sldId="431"/>
            <ac:spMk id="7" creationId="{0A506294-A09E-E880-7236-24AAB83D4D32}"/>
          </ac:spMkLst>
        </pc:spChg>
      </pc:sldChg>
      <pc:sldChg chg="del">
        <pc:chgData name="Zumbrun, Katherine" userId="5fcf26fa-e017-44a3-ac1b-a1e543c0d3c0" providerId="ADAL" clId="{2150053F-51E8-45C5-B7FC-2090F1611A0B}" dt="2024-01-04T15:02:15.343" v="1" actId="2696"/>
        <pc:sldMkLst>
          <pc:docMk/>
          <pc:sldMk cId="1213724678" sldId="432"/>
        </pc:sldMkLst>
      </pc:sldChg>
      <pc:sldChg chg="addSp delSp modSp new mod">
        <pc:chgData name="Zumbrun, Katherine" userId="5fcf26fa-e017-44a3-ac1b-a1e543c0d3c0" providerId="ADAL" clId="{2150053F-51E8-45C5-B7FC-2090F1611A0B}" dt="2024-01-08T19:39:58.094" v="1482" actId="20577"/>
        <pc:sldMkLst>
          <pc:docMk/>
          <pc:sldMk cId="3226265700" sldId="432"/>
        </pc:sldMkLst>
        <pc:spChg chg="del">
          <ac:chgData name="Zumbrun, Katherine" userId="5fcf26fa-e017-44a3-ac1b-a1e543c0d3c0" providerId="ADAL" clId="{2150053F-51E8-45C5-B7FC-2090F1611A0B}" dt="2024-01-08T19:39:46.426" v="1458" actId="22"/>
          <ac:spMkLst>
            <pc:docMk/>
            <pc:sldMk cId="3226265700" sldId="432"/>
            <ac:spMk id="4" creationId="{965F6C32-6186-32FC-84BE-7C0637012DDD}"/>
          </ac:spMkLst>
        </pc:spChg>
        <pc:spChg chg="mod">
          <ac:chgData name="Zumbrun, Katherine" userId="5fcf26fa-e017-44a3-ac1b-a1e543c0d3c0" providerId="ADAL" clId="{2150053F-51E8-45C5-B7FC-2090F1611A0B}" dt="2024-01-08T19:39:58.094" v="1482" actId="20577"/>
          <ac:spMkLst>
            <pc:docMk/>
            <pc:sldMk cId="3226265700" sldId="432"/>
            <ac:spMk id="5" creationId="{E0C8D046-F67E-4DD2-E9BA-5A45D970D1BE}"/>
          </ac:spMkLst>
        </pc:spChg>
        <pc:picChg chg="add mod ord">
          <ac:chgData name="Zumbrun, Katherine" userId="5fcf26fa-e017-44a3-ac1b-a1e543c0d3c0" providerId="ADAL" clId="{2150053F-51E8-45C5-B7FC-2090F1611A0B}" dt="2024-01-08T19:39:50.966" v="1460" actId="14100"/>
          <ac:picMkLst>
            <pc:docMk/>
            <pc:sldMk cId="3226265700" sldId="432"/>
            <ac:picMk id="7" creationId="{2CB649BF-AA80-0CE3-76AC-B94A23B44B42}"/>
          </ac:picMkLst>
        </pc:picChg>
      </pc:sldChg>
      <pc:sldChg chg="addSp delSp modSp new del mod">
        <pc:chgData name="Zumbrun, Katherine" userId="5fcf26fa-e017-44a3-ac1b-a1e543c0d3c0" providerId="ADAL" clId="{2150053F-51E8-45C5-B7FC-2090F1611A0B}" dt="2024-01-17T14:56:27.788" v="2099" actId="2696"/>
        <pc:sldMkLst>
          <pc:docMk/>
          <pc:sldMk cId="2127577790" sldId="433"/>
        </pc:sldMkLst>
        <pc:spChg chg="del">
          <ac:chgData name="Zumbrun, Katherine" userId="5fcf26fa-e017-44a3-ac1b-a1e543c0d3c0" providerId="ADAL" clId="{2150053F-51E8-45C5-B7FC-2090F1611A0B}" dt="2024-01-08T20:52:55.611" v="1770" actId="22"/>
          <ac:spMkLst>
            <pc:docMk/>
            <pc:sldMk cId="2127577790" sldId="433"/>
            <ac:spMk id="4" creationId="{53F91B36-AD8A-3839-80F1-58BF9F069C35}"/>
          </ac:spMkLst>
        </pc:spChg>
        <pc:spChg chg="mod">
          <ac:chgData name="Zumbrun, Katherine" userId="5fcf26fa-e017-44a3-ac1b-a1e543c0d3c0" providerId="ADAL" clId="{2150053F-51E8-45C5-B7FC-2090F1611A0B}" dt="2024-01-08T20:53:10.264" v="1773"/>
          <ac:spMkLst>
            <pc:docMk/>
            <pc:sldMk cId="2127577790" sldId="433"/>
            <ac:spMk id="5" creationId="{CFB2F7C8-9AA3-6270-867E-58690C220058}"/>
          </ac:spMkLst>
        </pc:spChg>
        <pc:spChg chg="add mod">
          <ac:chgData name="Zumbrun, Katherine" userId="5fcf26fa-e017-44a3-ac1b-a1e543c0d3c0" providerId="ADAL" clId="{2150053F-51E8-45C5-B7FC-2090F1611A0B}" dt="2024-01-17T14:56:05.806" v="2091" actId="21"/>
          <ac:spMkLst>
            <pc:docMk/>
            <pc:sldMk cId="2127577790" sldId="433"/>
            <ac:spMk id="6" creationId="{71E91DD3-8BBF-3471-09A3-0D03281AF8B1}"/>
          </ac:spMkLst>
        </pc:spChg>
        <pc:picChg chg="add del mod ord">
          <ac:chgData name="Zumbrun, Katherine" userId="5fcf26fa-e017-44a3-ac1b-a1e543c0d3c0" providerId="ADAL" clId="{2150053F-51E8-45C5-B7FC-2090F1611A0B}" dt="2024-01-17T14:56:05.806" v="2091" actId="21"/>
          <ac:picMkLst>
            <pc:docMk/>
            <pc:sldMk cId="2127577790" sldId="433"/>
            <ac:picMk id="7" creationId="{242B2DA1-08C8-B745-F4CF-B0D37AEEA6D3}"/>
          </ac:picMkLst>
        </pc:picChg>
      </pc:sldChg>
      <pc:sldChg chg="del">
        <pc:chgData name="Zumbrun, Katherine" userId="5fcf26fa-e017-44a3-ac1b-a1e543c0d3c0" providerId="ADAL" clId="{2150053F-51E8-45C5-B7FC-2090F1611A0B}" dt="2024-01-04T15:02:17.849" v="2" actId="2696"/>
        <pc:sldMkLst>
          <pc:docMk/>
          <pc:sldMk cId="2225770016" sldId="433"/>
        </pc:sldMkLst>
      </pc:sldChg>
      <pc:sldChg chg="addSp delSp modSp new mod modClrScheme chgLayout">
        <pc:chgData name="Zumbrun, Katherine" userId="5fcf26fa-e017-44a3-ac1b-a1e543c0d3c0" providerId="ADAL" clId="{2150053F-51E8-45C5-B7FC-2090F1611A0B}" dt="2024-01-08T20:53:46.549" v="1799" actId="21"/>
        <pc:sldMkLst>
          <pc:docMk/>
          <pc:sldMk cId="2460272755" sldId="434"/>
        </pc:sldMkLst>
        <pc:spChg chg="mod ord">
          <ac:chgData name="Zumbrun, Katherine" userId="5fcf26fa-e017-44a3-ac1b-a1e543c0d3c0" providerId="ADAL" clId="{2150053F-51E8-45C5-B7FC-2090F1611A0B}" dt="2024-01-08T20:53:34.103" v="1776" actId="700"/>
          <ac:spMkLst>
            <pc:docMk/>
            <pc:sldMk cId="2460272755" sldId="434"/>
            <ac:spMk id="2" creationId="{4FD559B1-0A14-A153-172A-810013257341}"/>
          </ac:spMkLst>
        </pc:spChg>
        <pc:spChg chg="mod ord">
          <ac:chgData name="Zumbrun, Katherine" userId="5fcf26fa-e017-44a3-ac1b-a1e543c0d3c0" providerId="ADAL" clId="{2150053F-51E8-45C5-B7FC-2090F1611A0B}" dt="2024-01-08T20:53:34.103" v="1776" actId="700"/>
          <ac:spMkLst>
            <pc:docMk/>
            <pc:sldMk cId="2460272755" sldId="434"/>
            <ac:spMk id="3" creationId="{B72C321F-3EE1-1172-CC7C-1810FD845F49}"/>
          </ac:spMkLst>
        </pc:spChg>
        <pc:spChg chg="del">
          <ac:chgData name="Zumbrun, Katherine" userId="5fcf26fa-e017-44a3-ac1b-a1e543c0d3c0" providerId="ADAL" clId="{2150053F-51E8-45C5-B7FC-2090F1611A0B}" dt="2024-01-08T20:53:30.531" v="1775" actId="700"/>
          <ac:spMkLst>
            <pc:docMk/>
            <pc:sldMk cId="2460272755" sldId="434"/>
            <ac:spMk id="4" creationId="{E07FC74B-A856-B9D9-B2E1-A5ACE97A8EEB}"/>
          </ac:spMkLst>
        </pc:spChg>
        <pc:spChg chg="del mod ord">
          <ac:chgData name="Zumbrun, Katherine" userId="5fcf26fa-e017-44a3-ac1b-a1e543c0d3c0" providerId="ADAL" clId="{2150053F-51E8-45C5-B7FC-2090F1611A0B}" dt="2024-01-08T20:53:30.531" v="1775" actId="700"/>
          <ac:spMkLst>
            <pc:docMk/>
            <pc:sldMk cId="2460272755" sldId="434"/>
            <ac:spMk id="5" creationId="{8D934B2C-41F1-8863-4827-F9D8B2F62FF3}"/>
          </ac:spMkLst>
        </pc:spChg>
        <pc:spChg chg="add del mod ord">
          <ac:chgData name="Zumbrun, Katherine" userId="5fcf26fa-e017-44a3-ac1b-a1e543c0d3c0" providerId="ADAL" clId="{2150053F-51E8-45C5-B7FC-2090F1611A0B}" dt="2024-01-08T20:53:34.103" v="1776" actId="700"/>
          <ac:spMkLst>
            <pc:docMk/>
            <pc:sldMk cId="2460272755" sldId="434"/>
            <ac:spMk id="6" creationId="{ED85CF22-BF4C-C498-FE07-D51CEDE74E86}"/>
          </ac:spMkLst>
        </pc:spChg>
        <pc:spChg chg="add mod ord">
          <ac:chgData name="Zumbrun, Katherine" userId="5fcf26fa-e017-44a3-ac1b-a1e543c0d3c0" providerId="ADAL" clId="{2150053F-51E8-45C5-B7FC-2090F1611A0B}" dt="2024-01-08T20:53:42.777" v="1798" actId="20577"/>
          <ac:spMkLst>
            <pc:docMk/>
            <pc:sldMk cId="2460272755" sldId="434"/>
            <ac:spMk id="7" creationId="{D3A9B6C3-A182-0EAA-91FB-172385D028F8}"/>
          </ac:spMkLst>
        </pc:spChg>
        <pc:spChg chg="add del mod ord">
          <ac:chgData name="Zumbrun, Katherine" userId="5fcf26fa-e017-44a3-ac1b-a1e543c0d3c0" providerId="ADAL" clId="{2150053F-51E8-45C5-B7FC-2090F1611A0B}" dt="2024-01-08T20:53:46.549" v="1799" actId="21"/>
          <ac:spMkLst>
            <pc:docMk/>
            <pc:sldMk cId="2460272755" sldId="434"/>
            <ac:spMk id="8" creationId="{B67554E3-452F-634A-D4E2-985E7780F94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eaLnBrk="0" hangingPunct="0">
              <a:defRPr sz="1200">
                <a:ea typeface="ＭＳ Ｐゴシック" pitchFamily="-111" charset="-128"/>
                <a:cs typeface="+mn-cs"/>
              </a:defRPr>
            </a:lvl1pPr>
          </a:lstStyle>
          <a:p>
            <a:pPr>
              <a:defRPr/>
            </a:pPr>
            <a:endParaRPr lang="en-US" dirty="0"/>
          </a:p>
        </p:txBody>
      </p:sp>
      <p:sp>
        <p:nvSpPr>
          <p:cNvPr id="27651" name="Rectangle 3"/>
          <p:cNvSpPr>
            <a:spLocks noGrp="1" noChangeArrowheads="1"/>
          </p:cNvSpPr>
          <p:nvPr>
            <p:ph type="dt" sz="quarter"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eaLnBrk="0" hangingPunct="0">
              <a:defRPr sz="1200">
                <a:ea typeface="ＭＳ Ｐゴシック" pitchFamily="-111" charset="-128"/>
                <a:cs typeface="+mn-cs"/>
              </a:defRPr>
            </a:lvl1pPr>
          </a:lstStyle>
          <a:p>
            <a:pPr>
              <a:defRPr/>
            </a:pPr>
            <a:fld id="{79EAAEE2-EF17-4381-885C-0F07DAAE8632}" type="datetime1">
              <a:rPr lang="en-US"/>
              <a:pPr>
                <a:defRPr/>
              </a:pPr>
              <a:t>1/17/2024</a:t>
            </a:fld>
            <a:endParaRPr lang="en-US" dirty="0"/>
          </a:p>
        </p:txBody>
      </p:sp>
      <p:sp>
        <p:nvSpPr>
          <p:cNvPr id="27652" name="Rectangle 4"/>
          <p:cNvSpPr>
            <a:spLocks noGrp="1" noChangeArrowheads="1"/>
          </p:cNvSpPr>
          <p:nvPr>
            <p:ph type="ftr" sz="quarter" idx="2"/>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eaLnBrk="0" hangingPunct="0">
              <a:defRPr sz="1200">
                <a:ea typeface="ＭＳ Ｐゴシック" pitchFamily="-111" charset="-128"/>
                <a:cs typeface="+mn-cs"/>
              </a:defRPr>
            </a:lvl1pPr>
          </a:lstStyle>
          <a:p>
            <a:pPr>
              <a:defRPr/>
            </a:pPr>
            <a:endParaRPr lang="en-US" dirty="0"/>
          </a:p>
        </p:txBody>
      </p:sp>
      <p:sp>
        <p:nvSpPr>
          <p:cNvPr id="27653" name="Rectangle 5"/>
          <p:cNvSpPr>
            <a:spLocks noGrp="1" noChangeArrowheads="1"/>
          </p:cNvSpPr>
          <p:nvPr>
            <p:ph type="sldNum" sz="quarter" idx="3"/>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eaLnBrk="0" hangingPunct="0">
              <a:defRPr sz="1200">
                <a:ea typeface="ＭＳ Ｐゴシック" pitchFamily="-111" charset="-128"/>
                <a:cs typeface="+mn-cs"/>
              </a:defRPr>
            </a:lvl1pPr>
          </a:lstStyle>
          <a:p>
            <a:pPr>
              <a:defRPr/>
            </a:pPr>
            <a:fld id="{BF4B9AA9-325B-4486-BFB9-0FF604F36F42}" type="slidenum">
              <a:rPr lang="en-US"/>
              <a:pPr>
                <a:defRPr/>
              </a:pPr>
              <a:t>‹#›</a:t>
            </a:fld>
            <a:endParaRPr lang="en-US" dirty="0"/>
          </a:p>
        </p:txBody>
      </p:sp>
    </p:spTree>
    <p:extLst>
      <p:ext uri="{BB962C8B-B14F-4D97-AF65-F5344CB8AC3E}">
        <p14:creationId xmlns:p14="http://schemas.microsoft.com/office/powerpoint/2010/main" val="30321668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B0E4752-ECAB-48C3-8D6F-DC9CEFBC6603}" type="datetimeFigureOut">
              <a:rPr lang="en-US" smtClean="0"/>
              <a:t>1/17/2024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36F0693-D3C7-444A-8D46-0A423A4F1B04}" type="slidenum">
              <a:rPr lang="en-US" smtClean="0"/>
              <a:t>‹#›</a:t>
            </a:fld>
            <a:endParaRPr lang="en-US" dirty="0"/>
          </a:p>
        </p:txBody>
      </p:sp>
    </p:spTree>
    <p:extLst>
      <p:ext uri="{BB962C8B-B14F-4D97-AF65-F5344CB8AC3E}">
        <p14:creationId xmlns:p14="http://schemas.microsoft.com/office/powerpoint/2010/main" val="124046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Significant changes were made to the IDA Documentation Requirements Tab 5 and minor changes to the following: Tab 1. Instructions, Tab 2. Agency Demographics, Tab 14. Electronic Fingerprinting, and Tab 15. Q&amp;A.</a:t>
            </a:r>
          </a:p>
          <a:p>
            <a:endParaRPr lang="en-US" dirty="0"/>
          </a:p>
        </p:txBody>
      </p:sp>
    </p:spTree>
    <p:extLst>
      <p:ext uri="{BB962C8B-B14F-4D97-AF65-F5344CB8AC3E}">
        <p14:creationId xmlns:p14="http://schemas.microsoft.com/office/powerpoint/2010/main" val="4261095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ODP has added the new provider qualification to the Consolidated, Community Living, and Person/Family Directed Support(P/FDS) Waivers for Communication Specialist services to the PQDR. This is a direct and indirect service that supports participants with nontraditional communication needs.</a:t>
            </a:r>
          </a:p>
          <a:p>
            <a:endParaRPr lang="en-US" dirty="0"/>
          </a:p>
          <a:p>
            <a:r>
              <a:rPr lang="en-US" dirty="0"/>
              <a:t>All providers who wish to provide this service after January 1, 2024, must complete the Communication Specialist training provided on MyODP. This applies to Communication Specialists, Communication Specialists that are direct employees of an agency, and contracted employees of an agency.</a:t>
            </a:r>
          </a:p>
          <a:p>
            <a:endParaRPr lang="en-US" dirty="0"/>
          </a:p>
          <a:p>
            <a:r>
              <a:rPr lang="en-US" dirty="0"/>
              <a:t>The PQDR has been updated to include the new qualification language. The training to meet this requirement is available under the Special Populations category on MyODP.org and a link has been provided on the PQDR. Please note that this is the only training that is acceptable to meet the qualification requirement. No other training content will be accepted.</a:t>
            </a:r>
          </a:p>
        </p:txBody>
      </p:sp>
      <p:sp>
        <p:nvSpPr>
          <p:cNvPr id="4" name="Slide Number Placeholder 3"/>
          <p:cNvSpPr>
            <a:spLocks noGrp="1"/>
          </p:cNvSpPr>
          <p:nvPr>
            <p:ph type="sldNum" sz="quarter" idx="5"/>
          </p:nvPr>
        </p:nvSpPr>
        <p:spPr/>
        <p:txBody>
          <a:bodyPr/>
          <a:lstStyle/>
          <a:p>
            <a:fld id="{F36F0693-D3C7-444A-8D46-0A423A4F1B04}" type="slidenum">
              <a:rPr lang="en-US" smtClean="0"/>
              <a:t>10</a:t>
            </a:fld>
            <a:endParaRPr lang="en-US" dirty="0"/>
          </a:p>
        </p:txBody>
      </p:sp>
    </p:spTree>
    <p:extLst>
      <p:ext uri="{BB962C8B-B14F-4D97-AF65-F5344CB8AC3E}">
        <p14:creationId xmlns:p14="http://schemas.microsoft.com/office/powerpoint/2010/main" val="2907478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CPS, IHCS, and Respite, under enhanced, there is additional qualification language related to Therapeutic Recreation. This change is the result of public comment recommending that Therapeutic Recreation be added as a degree that can provide enhanced levels of service for CPS, IHCS and Respite.</a:t>
            </a:r>
          </a:p>
          <a:p>
            <a:endParaRPr lang="en-US" dirty="0"/>
          </a:p>
        </p:txBody>
      </p:sp>
      <p:sp>
        <p:nvSpPr>
          <p:cNvPr id="4" name="Slide Number Placeholder 3"/>
          <p:cNvSpPr>
            <a:spLocks noGrp="1"/>
          </p:cNvSpPr>
          <p:nvPr>
            <p:ph type="sldNum" sz="quarter" idx="5"/>
          </p:nvPr>
        </p:nvSpPr>
        <p:spPr/>
        <p:txBody>
          <a:bodyPr/>
          <a:lstStyle/>
          <a:p>
            <a:fld id="{F36F0693-D3C7-444A-8D46-0A423A4F1B04}" type="slidenum">
              <a:rPr lang="en-US" smtClean="0"/>
              <a:t>11</a:t>
            </a:fld>
            <a:endParaRPr lang="en-US" dirty="0"/>
          </a:p>
        </p:txBody>
      </p:sp>
    </p:spTree>
    <p:extLst>
      <p:ext uri="{BB962C8B-B14F-4D97-AF65-F5344CB8AC3E}">
        <p14:creationId xmlns:p14="http://schemas.microsoft.com/office/powerpoint/2010/main" val="35830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Centers for Medicare and Medicaid Services (CMS) approved a November 1, 2023, waiver amendment which requires any new provider of Residential Habilitation, Life Sharing, or Supported Living services to have: "Actively provide[d] direct non-residential ODP Waiver services for the two years prior to enrolling to provide Residential Habilitation, Life Sharing, or Supported Living and be in good standing (not subject to sanctions or enforcement actions by the Department). As a result, at the top of each Residential Service on the PQDR, the following information is listed.</a:t>
            </a:r>
          </a:p>
          <a:p>
            <a:endParaRPr lang="en-US" dirty="0"/>
          </a:p>
          <a:p>
            <a:endParaRPr lang="en-US" dirty="0"/>
          </a:p>
        </p:txBody>
      </p:sp>
      <p:sp>
        <p:nvSpPr>
          <p:cNvPr id="4" name="Slide Number Placeholder 3"/>
          <p:cNvSpPr>
            <a:spLocks noGrp="1"/>
          </p:cNvSpPr>
          <p:nvPr>
            <p:ph type="sldNum" sz="quarter" idx="5"/>
          </p:nvPr>
        </p:nvSpPr>
        <p:spPr/>
        <p:txBody>
          <a:bodyPr/>
          <a:lstStyle/>
          <a:p>
            <a:fld id="{F36F0693-D3C7-444A-8D46-0A423A4F1B04}" type="slidenum">
              <a:rPr lang="en-US" smtClean="0"/>
              <a:t>12</a:t>
            </a:fld>
            <a:endParaRPr lang="en-US" dirty="0"/>
          </a:p>
        </p:txBody>
      </p:sp>
    </p:spTree>
    <p:extLst>
      <p:ext uri="{BB962C8B-B14F-4D97-AF65-F5344CB8AC3E}">
        <p14:creationId xmlns:p14="http://schemas.microsoft.com/office/powerpoint/2010/main" val="2150092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result, at the top of each Residential Service on the PQDR, the validation documentation indicates that:</a:t>
            </a:r>
          </a:p>
          <a:p>
            <a:r>
              <a:rPr lang="en-US" dirty="0"/>
              <a:t>To meet the standard of actively providing direct non-residential services, providers are required to render direct non-residential services to at least 10 individuals every month for a continuous period of 24 months immediately preceding a new qualification/enrollment of a residential service.  In addition, the provider must have no sanctions or enforcement actions during the 24-month period.  To verify the active delivery of services, the Assigned AE will review the provider’s data for the preceding two years.  If there were billing issues during this time, additional documentation (such as service notes) can be submitted to substantiate that the provider meets the requirement. </a:t>
            </a:r>
          </a:p>
          <a:p>
            <a:r>
              <a:rPr lang="en-US" dirty="0"/>
              <a:t>In addition, the AE will confirm with the rate setting mailbox that the provider has submitted the most recent financial statements.</a:t>
            </a:r>
          </a:p>
          <a:p>
            <a:endParaRPr lang="en-US" dirty="0"/>
          </a:p>
        </p:txBody>
      </p:sp>
      <p:sp>
        <p:nvSpPr>
          <p:cNvPr id="4" name="Slide Number Placeholder 3"/>
          <p:cNvSpPr>
            <a:spLocks noGrp="1"/>
          </p:cNvSpPr>
          <p:nvPr>
            <p:ph type="sldNum" sz="quarter" idx="5"/>
          </p:nvPr>
        </p:nvSpPr>
        <p:spPr/>
        <p:txBody>
          <a:bodyPr/>
          <a:lstStyle/>
          <a:p>
            <a:fld id="{F36F0693-D3C7-444A-8D46-0A423A4F1B04}" type="slidenum">
              <a:rPr lang="en-US" smtClean="0"/>
              <a:t>13</a:t>
            </a:fld>
            <a:endParaRPr lang="en-US" dirty="0"/>
          </a:p>
        </p:txBody>
      </p:sp>
    </p:spTree>
    <p:extLst>
      <p:ext uri="{BB962C8B-B14F-4D97-AF65-F5344CB8AC3E}">
        <p14:creationId xmlns:p14="http://schemas.microsoft.com/office/powerpoint/2010/main" val="4208254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ODP now allows a participants who receive remote supports as a method of residential service delivery to also receive Equipment and Technology needed for the delivery of the service through the Remote Supports service.  This change will mitigate confusion currently caused by allowing the equipment and technology to be purchased through Assistive Technology and provide additional transparency regarding which participants are receiving remote supports as a method of residential service delivery.</a:t>
            </a:r>
          </a:p>
        </p:txBody>
      </p:sp>
      <p:sp>
        <p:nvSpPr>
          <p:cNvPr id="4" name="Slide Number Placeholder 3"/>
          <p:cNvSpPr>
            <a:spLocks noGrp="1"/>
          </p:cNvSpPr>
          <p:nvPr>
            <p:ph type="sldNum" sz="quarter" idx="5"/>
          </p:nvPr>
        </p:nvSpPr>
        <p:spPr/>
        <p:txBody>
          <a:bodyPr/>
          <a:lstStyle/>
          <a:p>
            <a:fld id="{F36F0693-D3C7-444A-8D46-0A423A4F1B04}" type="slidenum">
              <a:rPr lang="en-US" smtClean="0"/>
              <a:t>14</a:t>
            </a:fld>
            <a:endParaRPr lang="en-US" dirty="0"/>
          </a:p>
        </p:txBody>
      </p:sp>
    </p:spTree>
    <p:extLst>
      <p:ext uri="{BB962C8B-B14F-4D97-AF65-F5344CB8AC3E}">
        <p14:creationId xmlns:p14="http://schemas.microsoft.com/office/powerpoint/2010/main" val="2435841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Participants authorized to receive Residential Habilitation/Life Sharing/Supported Living services: </a:t>
            </a:r>
          </a:p>
          <a:p>
            <a:r>
              <a:rPr lang="en-US" dirty="0"/>
              <a:t>•May receive Remote Supports Equipment and Technology (procedure code W6087) to purchase or lease equipment or technology that will be used exclusively by a participant for the delivery of remote supports as a method of Residential Habilitation/Life Sharing/Supported Living service delivery. The following qualification language was added to residential services for Remote Supports.  </a:t>
            </a:r>
          </a:p>
          <a:p>
            <a:r>
              <a:rPr lang="en-US" dirty="0"/>
              <a:t>When rendering remote support services to participants, the Residential provider must have a supportive technology professional (direct, contracted, or in a consulting capacity) available who has either a current Assistive Technology Professional certificate from rehabilitation Engineering and Assistive Technology Society of North America (RESNA) or Enabling Technology Integration Specialist SHIFT certification. </a:t>
            </a:r>
          </a:p>
          <a:p>
            <a:endParaRPr lang="en-US" dirty="0"/>
          </a:p>
          <a:p>
            <a:r>
              <a:rPr lang="en-US" dirty="0"/>
              <a:t>The agency must have a policy that outlines the responsibilities of the supportive technology professional which includes but is not limited to the following:</a:t>
            </a:r>
          </a:p>
          <a:p>
            <a:r>
              <a:rPr lang="en-US" dirty="0"/>
              <a:t>1. Completion of evaluations of participants’ assistive technology needs, including a functional evaluation of the impact of appropriate remote supports.  2. Completion of an evaluation plan that, at a minimum, includes the need(s) of the participant that will be met by the remote supports, how the remote supports will ensure the participant's health, welfare and  independence and the training needed to successfully utilize the technology and the back-up plan that will be implemented should there be a problem with the remote supports.  3.Informing the participant and anyone identified by the participant, of what impact the remote supports will have on the participant’s privacy. This information must be provided to the participant in a form of communication to be understood by the individual. This process must be completed prior to the utilization of remote supports and any time there is a change, including technology devices utilized.  4. Ensuring that the remote supports technology is in good working order. This information will be provided to the participant and service plan team for discussion and inclusion of the remote supports in the service plan.</a:t>
            </a:r>
          </a:p>
        </p:txBody>
      </p:sp>
      <p:sp>
        <p:nvSpPr>
          <p:cNvPr id="4" name="Slide Number Placeholder 3"/>
          <p:cNvSpPr>
            <a:spLocks noGrp="1"/>
          </p:cNvSpPr>
          <p:nvPr>
            <p:ph type="sldNum" sz="quarter" idx="5"/>
          </p:nvPr>
        </p:nvSpPr>
        <p:spPr/>
        <p:txBody>
          <a:bodyPr/>
          <a:lstStyle/>
          <a:p>
            <a:fld id="{F36F0693-D3C7-444A-8D46-0A423A4F1B04}" type="slidenum">
              <a:rPr lang="en-US" smtClean="0"/>
              <a:t>15</a:t>
            </a:fld>
            <a:endParaRPr lang="en-US" dirty="0"/>
          </a:p>
        </p:txBody>
      </p:sp>
    </p:spTree>
    <p:extLst>
      <p:ext uri="{BB962C8B-B14F-4D97-AF65-F5344CB8AC3E}">
        <p14:creationId xmlns:p14="http://schemas.microsoft.com/office/powerpoint/2010/main" val="1393897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F0693-D3C7-444A-8D46-0A423A4F1B04}" type="slidenum">
              <a:rPr lang="en-US" smtClean="0"/>
              <a:t>18</a:t>
            </a:fld>
            <a:endParaRPr lang="en-US" dirty="0"/>
          </a:p>
        </p:txBody>
      </p:sp>
    </p:spTree>
    <p:extLst>
      <p:ext uri="{BB962C8B-B14F-4D97-AF65-F5344CB8AC3E}">
        <p14:creationId xmlns:p14="http://schemas.microsoft.com/office/powerpoint/2010/main" val="102971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 14 has been updated to reflect additional clarification codes for licensed and unlicensed providers </a:t>
            </a:r>
          </a:p>
        </p:txBody>
      </p:sp>
      <p:sp>
        <p:nvSpPr>
          <p:cNvPr id="4" name="Slide Number Placeholder 3"/>
          <p:cNvSpPr>
            <a:spLocks noGrp="1"/>
          </p:cNvSpPr>
          <p:nvPr>
            <p:ph type="sldNum" sz="quarter" idx="5"/>
          </p:nvPr>
        </p:nvSpPr>
        <p:spPr/>
        <p:txBody>
          <a:bodyPr/>
          <a:lstStyle/>
          <a:p>
            <a:fld id="{F36F0693-D3C7-444A-8D46-0A423A4F1B04}" type="slidenum">
              <a:rPr lang="en-US" smtClean="0"/>
              <a:t>19</a:t>
            </a:fld>
            <a:endParaRPr lang="en-US" dirty="0"/>
          </a:p>
        </p:txBody>
      </p:sp>
    </p:spTree>
    <p:extLst>
      <p:ext uri="{BB962C8B-B14F-4D97-AF65-F5344CB8AC3E}">
        <p14:creationId xmlns:p14="http://schemas.microsoft.com/office/powerpoint/2010/main" val="22256783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Language related to optional completion has been removed to ensure statewide consistency.  </a:t>
            </a:r>
          </a:p>
        </p:txBody>
      </p:sp>
      <p:sp>
        <p:nvSpPr>
          <p:cNvPr id="4" name="Slide Number Placeholder 3"/>
          <p:cNvSpPr>
            <a:spLocks noGrp="1"/>
          </p:cNvSpPr>
          <p:nvPr>
            <p:ph type="sldNum" sz="quarter" idx="5"/>
          </p:nvPr>
        </p:nvSpPr>
        <p:spPr/>
        <p:txBody>
          <a:bodyPr/>
          <a:lstStyle/>
          <a:p>
            <a:fld id="{F36F0693-D3C7-444A-8D46-0A423A4F1B04}" type="slidenum">
              <a:rPr lang="en-US" smtClean="0"/>
              <a:t>21</a:t>
            </a:fld>
            <a:endParaRPr lang="en-US" dirty="0"/>
          </a:p>
        </p:txBody>
      </p:sp>
    </p:spTree>
    <p:extLst>
      <p:ext uri="{BB962C8B-B14F-4D97-AF65-F5344CB8AC3E}">
        <p14:creationId xmlns:p14="http://schemas.microsoft.com/office/powerpoint/2010/main" val="33212388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F0693-D3C7-444A-8D46-0A423A4F1B04}" type="slidenum">
              <a:rPr lang="en-US" smtClean="0"/>
              <a:t>22</a:t>
            </a:fld>
            <a:endParaRPr lang="en-US" dirty="0"/>
          </a:p>
        </p:txBody>
      </p:sp>
    </p:spTree>
    <p:extLst>
      <p:ext uri="{BB962C8B-B14F-4D97-AF65-F5344CB8AC3E}">
        <p14:creationId xmlns:p14="http://schemas.microsoft.com/office/powerpoint/2010/main" val="1428325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with some of the minor changes…</a:t>
            </a:r>
          </a:p>
        </p:txBody>
      </p:sp>
      <p:sp>
        <p:nvSpPr>
          <p:cNvPr id="4" name="Slide Number Placeholder 3"/>
          <p:cNvSpPr>
            <a:spLocks noGrp="1"/>
          </p:cNvSpPr>
          <p:nvPr>
            <p:ph type="sldNum" sz="quarter" idx="5"/>
          </p:nvPr>
        </p:nvSpPr>
        <p:spPr/>
        <p:txBody>
          <a:bodyPr/>
          <a:lstStyle/>
          <a:p>
            <a:fld id="{F36F0693-D3C7-444A-8D46-0A423A4F1B04}" type="slidenum">
              <a:rPr lang="en-US" smtClean="0"/>
              <a:t>2</a:t>
            </a:fld>
            <a:endParaRPr lang="en-US" dirty="0"/>
          </a:p>
        </p:txBody>
      </p:sp>
    </p:spTree>
    <p:extLst>
      <p:ext uri="{BB962C8B-B14F-4D97-AF65-F5344CB8AC3E}">
        <p14:creationId xmlns:p14="http://schemas.microsoft.com/office/powerpoint/2010/main" val="2380982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were very minor changes to the Instructions Tab.  We removed the language related to prospective providers for the Residential Readiness Tool.  In addition, for each heading, we included links to the actual Tabs. For instance, when you click on the Agency Owned Automobile Qualification Tab header, it will take you directly to Tab 3.  Likewise, once you are on this Tab, you can click on the Instructions, and it will take you back to Tab 1 instructions for Agency Owned Automobile Qualifications.</a:t>
            </a:r>
          </a:p>
        </p:txBody>
      </p:sp>
      <p:sp>
        <p:nvSpPr>
          <p:cNvPr id="4" name="Slide Number Placeholder 3"/>
          <p:cNvSpPr>
            <a:spLocks noGrp="1"/>
          </p:cNvSpPr>
          <p:nvPr>
            <p:ph type="sldNum" sz="quarter" idx="5"/>
          </p:nvPr>
        </p:nvSpPr>
        <p:spPr/>
        <p:txBody>
          <a:bodyPr/>
          <a:lstStyle/>
          <a:p>
            <a:fld id="{F36F0693-D3C7-444A-8D46-0A423A4F1B04}" type="slidenum">
              <a:rPr lang="en-US" smtClean="0"/>
              <a:t>3</a:t>
            </a:fld>
            <a:endParaRPr lang="en-US" dirty="0"/>
          </a:p>
        </p:txBody>
      </p:sp>
    </p:spTree>
    <p:extLst>
      <p:ext uri="{BB962C8B-B14F-4D97-AF65-F5344CB8AC3E}">
        <p14:creationId xmlns:p14="http://schemas.microsoft.com/office/powerpoint/2010/main" val="1984657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Due to new qualification requirements that providers must have actively provided direct non-residential HCBS as a provider enrolled to provide ODP Waiver services for the two years prior to enrolling to provide Residential Habilitation, Life Sharing, or Supported Living and be in good standing (not subject to sanctions or enforcement actions by the Department), the Agency Demographics Tab has been updated to remove language regarding new residential providers. </a:t>
            </a:r>
          </a:p>
        </p:txBody>
      </p:sp>
      <p:sp>
        <p:nvSpPr>
          <p:cNvPr id="4" name="Slide Number Placeholder 3"/>
          <p:cNvSpPr>
            <a:spLocks noGrp="1"/>
          </p:cNvSpPr>
          <p:nvPr>
            <p:ph type="sldNum" sz="quarter" idx="5"/>
          </p:nvPr>
        </p:nvSpPr>
        <p:spPr/>
        <p:txBody>
          <a:bodyPr/>
          <a:lstStyle/>
          <a:p>
            <a:fld id="{F36F0693-D3C7-444A-8D46-0A423A4F1B04}" type="slidenum">
              <a:rPr lang="en-US" smtClean="0"/>
              <a:t>4</a:t>
            </a:fld>
            <a:endParaRPr lang="en-US" dirty="0"/>
          </a:p>
        </p:txBody>
      </p:sp>
    </p:spTree>
    <p:extLst>
      <p:ext uri="{BB962C8B-B14F-4D97-AF65-F5344CB8AC3E}">
        <p14:creationId xmlns:p14="http://schemas.microsoft.com/office/powerpoint/2010/main" val="179862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F0693-D3C7-444A-8D46-0A423A4F1B04}" type="slidenum">
              <a:rPr lang="en-US" smtClean="0"/>
              <a:t>5</a:t>
            </a:fld>
            <a:endParaRPr lang="en-US" dirty="0"/>
          </a:p>
        </p:txBody>
      </p:sp>
    </p:spTree>
    <p:extLst>
      <p:ext uri="{BB962C8B-B14F-4D97-AF65-F5344CB8AC3E}">
        <p14:creationId xmlns:p14="http://schemas.microsoft.com/office/powerpoint/2010/main" val="3415772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top of Tab 5 under Remote Support, under the far-right column titled Service Location Requirements, Remote Support was changed to indicate that providers must have a secure central facility in the US. ODP proposed changes to qualification requirements for agencies that render Remote Supports in private homes and community settings to reflect the expectation that staff be available for in-person training instead of requiring a service location in Pennsylvania or a state contiguous to Pennsylvania. </a:t>
            </a:r>
          </a:p>
        </p:txBody>
      </p:sp>
      <p:sp>
        <p:nvSpPr>
          <p:cNvPr id="4" name="Slide Number Placeholder 3"/>
          <p:cNvSpPr>
            <a:spLocks noGrp="1"/>
          </p:cNvSpPr>
          <p:nvPr>
            <p:ph type="sldNum" sz="quarter" idx="5"/>
          </p:nvPr>
        </p:nvSpPr>
        <p:spPr/>
        <p:txBody>
          <a:bodyPr/>
          <a:lstStyle/>
          <a:p>
            <a:fld id="{F36F0693-D3C7-444A-8D46-0A423A4F1B04}" type="slidenum">
              <a:rPr lang="en-US" smtClean="0"/>
              <a:t>6</a:t>
            </a:fld>
            <a:endParaRPr lang="en-US" dirty="0"/>
          </a:p>
        </p:txBody>
      </p:sp>
    </p:spTree>
    <p:extLst>
      <p:ext uri="{BB962C8B-B14F-4D97-AF65-F5344CB8AC3E}">
        <p14:creationId xmlns:p14="http://schemas.microsoft.com/office/powerpoint/2010/main" val="177433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top of Tab 5, under Shift Nursing, for Private Duty Nursing, we removed reference to 49 Pa Code Chapter 21 as this is not a license. The provider should just supply a home health license to the AE. This license is under the following: 28 Pa. Code, Part IV, Health Facilities Subpart F. Chapter 601 and Subpart A. Chapter 51.</a:t>
            </a:r>
          </a:p>
        </p:txBody>
      </p:sp>
      <p:sp>
        <p:nvSpPr>
          <p:cNvPr id="4" name="Slide Number Placeholder 3"/>
          <p:cNvSpPr>
            <a:spLocks noGrp="1"/>
          </p:cNvSpPr>
          <p:nvPr>
            <p:ph type="sldNum" sz="quarter" idx="5"/>
          </p:nvPr>
        </p:nvSpPr>
        <p:spPr/>
        <p:txBody>
          <a:bodyPr/>
          <a:lstStyle/>
          <a:p>
            <a:fld id="{F36F0693-D3C7-444A-8D46-0A423A4F1B04}" type="slidenum">
              <a:rPr lang="en-US" smtClean="0"/>
              <a:t>7</a:t>
            </a:fld>
            <a:endParaRPr lang="en-US" dirty="0"/>
          </a:p>
        </p:txBody>
      </p:sp>
    </p:spTree>
    <p:extLst>
      <p:ext uri="{BB962C8B-B14F-4D97-AF65-F5344CB8AC3E}">
        <p14:creationId xmlns:p14="http://schemas.microsoft.com/office/powerpoint/2010/main" val="1108544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is an example of the license.</a:t>
            </a:r>
          </a:p>
        </p:txBody>
      </p:sp>
      <p:sp>
        <p:nvSpPr>
          <p:cNvPr id="4" name="Slide Number Placeholder 3"/>
          <p:cNvSpPr>
            <a:spLocks noGrp="1"/>
          </p:cNvSpPr>
          <p:nvPr>
            <p:ph type="sldNum" sz="quarter" idx="5"/>
          </p:nvPr>
        </p:nvSpPr>
        <p:spPr/>
        <p:txBody>
          <a:bodyPr/>
          <a:lstStyle/>
          <a:p>
            <a:fld id="{F36F0693-D3C7-444A-8D46-0A423A4F1B04}" type="slidenum">
              <a:rPr lang="en-US" smtClean="0"/>
              <a:t>8</a:t>
            </a:fld>
            <a:endParaRPr lang="en-US" dirty="0"/>
          </a:p>
        </p:txBody>
      </p:sp>
    </p:spTree>
    <p:extLst>
      <p:ext uri="{BB962C8B-B14F-4D97-AF65-F5344CB8AC3E}">
        <p14:creationId xmlns:p14="http://schemas.microsoft.com/office/powerpoint/2010/main" val="3201411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June 12, 2023, ODP released communication, ODPANN 23-048: Required Communication Specialist Provider Qualification Training. The announcement provides guidance and information relating to a new qualification requirement that has been added to the Communication Specialist Service. The new qualification requirement will become effective January 1, 2024. This guidance was released in June to give providers sufficient time to meet the new requirement. An update reminder of this communication was also sent on December 11, 2023.</a:t>
            </a:r>
          </a:p>
        </p:txBody>
      </p:sp>
      <p:sp>
        <p:nvSpPr>
          <p:cNvPr id="4" name="Slide Number Placeholder 3"/>
          <p:cNvSpPr>
            <a:spLocks noGrp="1"/>
          </p:cNvSpPr>
          <p:nvPr>
            <p:ph type="sldNum" sz="quarter" idx="5"/>
          </p:nvPr>
        </p:nvSpPr>
        <p:spPr/>
        <p:txBody>
          <a:bodyPr/>
          <a:lstStyle/>
          <a:p>
            <a:fld id="{F36F0693-D3C7-444A-8D46-0A423A4F1B04}" type="slidenum">
              <a:rPr lang="en-US" smtClean="0"/>
              <a:t>9</a:t>
            </a:fld>
            <a:endParaRPr lang="en-US" dirty="0"/>
          </a:p>
        </p:txBody>
      </p:sp>
    </p:spTree>
    <p:extLst>
      <p:ext uri="{BB962C8B-B14F-4D97-AF65-F5344CB8AC3E}">
        <p14:creationId xmlns:p14="http://schemas.microsoft.com/office/powerpoint/2010/main" val="256314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sz="3600" b="1"/>
            </a:lvl1p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lang="en-US" sz="2400" dirty="0">
                <a:solidFill>
                  <a:schemeClr val="bg1">
                    <a:lumMod val="50000"/>
                  </a:schemeClr>
                </a:solidFill>
                <a:latin typeface="+mn-lt"/>
                <a:ea typeface="ＭＳ Ｐゴシック" pitchFamily="-111" charset="-128"/>
                <a:cs typeface="ＭＳ Ｐゴシック" pitchFamily="-111" charset="-128"/>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100">
                <a:solidFill>
                  <a:schemeClr val="bg1"/>
                </a:solidFill>
                <a:ea typeface="ＭＳ Ｐゴシック" pitchFamily="-111" charset="-128"/>
                <a:cs typeface="+mn-cs"/>
              </a:defRPr>
            </a:lvl1pPr>
          </a:lstStyle>
          <a:p>
            <a:pPr>
              <a:defRPr/>
            </a:pPr>
            <a:fld id="{9C10EB89-1475-4332-AC66-2657F847E4F2}" type="slidenum">
              <a:rPr lang="en-US" smtClean="0"/>
              <a:pPr>
                <a:defRPr/>
              </a:pPr>
              <a:t>‹#›</a:t>
            </a:fld>
            <a:endParaRPr lang="en-US" dirty="0"/>
          </a:p>
        </p:txBody>
      </p:sp>
      <p:sp>
        <p:nvSpPr>
          <p:cNvPr id="5" name="Date Placeholder 3"/>
          <p:cNvSpPr>
            <a:spLocks noGrp="1"/>
          </p:cNvSpPr>
          <p:nvPr>
            <p:ph type="dt" sz="half" idx="10"/>
          </p:nvPr>
        </p:nvSpPr>
        <p:spPr>
          <a:xfrm>
            <a:off x="457200" y="6096000"/>
            <a:ext cx="2133600" cy="384175"/>
          </a:xfrm>
          <a:prstGeom prst="rect">
            <a:avLst/>
          </a:prstGeom>
        </p:spPr>
        <p:txBody>
          <a:bodyPr anchor="ctr"/>
          <a:lstStyle>
            <a:lvl1pPr>
              <a:defRPr sz="1100">
                <a:solidFill>
                  <a:schemeClr val="bg1"/>
                </a:solidFill>
              </a:defRPr>
            </a:lvl1pPr>
          </a:lstStyle>
          <a:p>
            <a:pPr>
              <a:defRPr/>
            </a:pPr>
            <a:fld id="{E35F57C6-D696-4E24-ABCC-5FB75B6A666C}" type="datetime1">
              <a:rPr lang="en-US" smtClean="0"/>
              <a:t>1/17/2024</a:t>
            </a:fld>
            <a:endParaRPr lang="en-US" dirty="0"/>
          </a:p>
        </p:txBody>
      </p:sp>
    </p:spTree>
    <p:extLst>
      <p:ext uri="{BB962C8B-B14F-4D97-AF65-F5344CB8AC3E}">
        <p14:creationId xmlns:p14="http://schemas.microsoft.com/office/powerpoint/2010/main" val="99406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096000"/>
            <a:ext cx="2133600" cy="384175"/>
          </a:xfrm>
          <a:prstGeom prst="rect">
            <a:avLst/>
          </a:prstGeom>
        </p:spPr>
        <p:txBody>
          <a:bodyPr anchor="ctr"/>
          <a:lstStyle>
            <a:lvl1pPr>
              <a:defRPr sz="1100">
                <a:solidFill>
                  <a:schemeClr val="bg1"/>
                </a:solidFill>
              </a:defRPr>
            </a:lvl1pPr>
          </a:lstStyle>
          <a:p>
            <a:pPr>
              <a:defRPr/>
            </a:pPr>
            <a:fld id="{5CDA2917-C0ED-4550-BE31-2FFB1E4F91DF}" type="datetime1">
              <a:rPr lang="en-US" smtClean="0"/>
              <a:t>1/17/2024</a:t>
            </a:fld>
            <a:endParaRPr lang="en-US" dirty="0"/>
          </a:p>
        </p:txBody>
      </p:sp>
      <p:sp>
        <p:nvSpPr>
          <p:cNvPr id="6"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100">
                <a:solidFill>
                  <a:schemeClr val="bg1"/>
                </a:solidFill>
                <a:ea typeface="ＭＳ Ｐゴシック" pitchFamily="-111" charset="-128"/>
                <a:cs typeface="+mn-cs"/>
              </a:defRPr>
            </a:lvl1pPr>
          </a:lstStyle>
          <a:p>
            <a:pPr>
              <a:defRPr/>
            </a:pPr>
            <a:fld id="{9C10EB89-1475-4332-AC66-2657F847E4F2}" type="slidenum">
              <a:rPr lang="en-US" smtClean="0"/>
              <a:pPr>
                <a:defRPr/>
              </a:pPr>
              <a:t>‹#›</a:t>
            </a:fld>
            <a:endParaRPr lang="en-US" dirty="0"/>
          </a:p>
        </p:txBody>
      </p:sp>
      <p:sp>
        <p:nvSpPr>
          <p:cNvPr id="8" name="Content Placeholder 7"/>
          <p:cNvSpPr>
            <a:spLocks noGrp="1"/>
          </p:cNvSpPr>
          <p:nvPr>
            <p:ph sz="quarter" idx="13"/>
          </p:nvPr>
        </p:nvSpPr>
        <p:spPr>
          <a:xfrm>
            <a:off x="457200" y="1143000"/>
            <a:ext cx="8153400" cy="4724400"/>
          </a:xfrm>
          <a:prstGeom prst="rect">
            <a:avLst/>
          </a:prstGeom>
        </p:spPr>
        <p:txBody>
          <a:bodyPr/>
          <a:lstStyle>
            <a:lvl1pPr>
              <a:buClrTx/>
              <a:defRPr sz="2400"/>
            </a:lvl1pPr>
            <a:lvl2pPr>
              <a:buClrTx/>
              <a:defRPr sz="2000"/>
            </a:lvl2pPr>
            <a:lvl3pPr>
              <a:buClrTx/>
              <a:defRPr sz="1800"/>
            </a:lvl3pPr>
            <a:lvl4pPr>
              <a:buClrTx/>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1"/>
          <p:cNvSpPr>
            <a:spLocks noGrp="1"/>
          </p:cNvSpPr>
          <p:nvPr>
            <p:ph type="title"/>
          </p:nvPr>
        </p:nvSpPr>
        <p:spPr>
          <a:xfrm>
            <a:off x="457200" y="384175"/>
            <a:ext cx="5410200" cy="454026"/>
          </a:xfrm>
          <a:prstGeom prst="rect">
            <a:avLst/>
          </a:prstGeom>
        </p:spPr>
        <p:txBody>
          <a:bodyPr/>
          <a:lstStyle>
            <a:lvl1pPr algn="l">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1960423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19200"/>
            <a:ext cx="4038600" cy="4800601"/>
          </a:xfrm>
          <a:prstGeom prst="rect">
            <a:avLst/>
          </a:prstGeom>
        </p:spPr>
        <p:txBody>
          <a:bodyPr/>
          <a:lstStyle>
            <a:lvl1pPr>
              <a:buClrTx/>
              <a:defRPr sz="2000"/>
            </a:lvl1pPr>
            <a:lvl2pPr>
              <a:buClrTx/>
              <a:defRPr sz="1800"/>
            </a:lvl2pPr>
            <a:lvl3pPr>
              <a:buClrTx/>
              <a:defRPr sz="1600"/>
            </a:lvl3pPr>
            <a:lvl4pPr>
              <a:buClrTx/>
              <a:defRPr sz="14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219200"/>
            <a:ext cx="4038600" cy="4800601"/>
          </a:xfrm>
          <a:prstGeom prst="rect">
            <a:avLst/>
          </a:prstGeom>
        </p:spPr>
        <p:txBody>
          <a:bodyPr/>
          <a:lstStyle>
            <a:lvl1pPr>
              <a:buClrTx/>
              <a:defRPr sz="2000"/>
            </a:lvl1pPr>
            <a:lvl2pPr>
              <a:buClrTx/>
              <a:defRPr sz="1800"/>
            </a:lvl2pPr>
            <a:lvl3pPr>
              <a:buClrTx/>
              <a:defRPr sz="1600"/>
            </a:lvl3pPr>
            <a:lvl4pPr>
              <a:buClrTx/>
              <a:defRPr sz="14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Date Placeholder 3"/>
          <p:cNvSpPr>
            <a:spLocks noGrp="1"/>
          </p:cNvSpPr>
          <p:nvPr>
            <p:ph type="dt" sz="half" idx="10"/>
          </p:nvPr>
        </p:nvSpPr>
        <p:spPr>
          <a:xfrm>
            <a:off x="457200" y="6096000"/>
            <a:ext cx="2133600" cy="384175"/>
          </a:xfrm>
          <a:prstGeom prst="rect">
            <a:avLst/>
          </a:prstGeom>
        </p:spPr>
        <p:txBody>
          <a:bodyPr anchor="ctr"/>
          <a:lstStyle>
            <a:lvl1pPr>
              <a:defRPr sz="1100">
                <a:solidFill>
                  <a:schemeClr val="bg1"/>
                </a:solidFill>
              </a:defRPr>
            </a:lvl1pPr>
          </a:lstStyle>
          <a:p>
            <a:pPr>
              <a:defRPr/>
            </a:pPr>
            <a:fld id="{0954CCF3-69DA-44AE-AA69-F5685DF4B7A6}" type="datetime1">
              <a:rPr lang="en-US" smtClean="0"/>
              <a:t>1/17/2024</a:t>
            </a:fld>
            <a:endParaRPr lang="en-US" dirty="0"/>
          </a:p>
        </p:txBody>
      </p:sp>
      <p:sp>
        <p:nvSpPr>
          <p:cNvPr id="9"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100">
                <a:solidFill>
                  <a:schemeClr val="bg1"/>
                </a:solidFill>
                <a:ea typeface="ＭＳ Ｐゴシック" pitchFamily="-111" charset="-128"/>
                <a:cs typeface="+mn-cs"/>
              </a:defRPr>
            </a:lvl1pPr>
          </a:lstStyle>
          <a:p>
            <a:pPr>
              <a:defRPr/>
            </a:pPr>
            <a:fld id="{9C10EB89-1475-4332-AC66-2657F847E4F2}" type="slidenum">
              <a:rPr lang="en-US" smtClean="0"/>
              <a:pPr>
                <a:defRPr/>
              </a:pPr>
              <a:t>‹#›</a:t>
            </a:fld>
            <a:endParaRPr lang="en-US" dirty="0"/>
          </a:p>
        </p:txBody>
      </p:sp>
      <p:sp>
        <p:nvSpPr>
          <p:cNvPr id="7" name="Title 1"/>
          <p:cNvSpPr>
            <a:spLocks noGrp="1"/>
          </p:cNvSpPr>
          <p:nvPr>
            <p:ph type="title"/>
          </p:nvPr>
        </p:nvSpPr>
        <p:spPr>
          <a:xfrm>
            <a:off x="457200" y="384175"/>
            <a:ext cx="5410200" cy="454026"/>
          </a:xfrm>
          <a:prstGeom prst="rect">
            <a:avLst/>
          </a:prstGeom>
        </p:spPr>
        <p:txBody>
          <a:bodyPr/>
          <a:lstStyle>
            <a:lvl1pPr algn="l">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2632217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19200"/>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58962"/>
            <a:ext cx="4040188" cy="3951288"/>
          </a:xfrm>
          <a:prstGeom prst="rect">
            <a:avLst/>
          </a:prstGeom>
        </p:spPr>
        <p:txBody>
          <a:bodyPr/>
          <a:lstStyle>
            <a:lvl1pPr>
              <a:buClrTx/>
              <a:defRPr sz="2000"/>
            </a:lvl1pPr>
            <a:lvl2pPr>
              <a:buClrTx/>
              <a:defRPr sz="1800"/>
            </a:lvl2pPr>
            <a:lvl3pPr>
              <a:buClrTx/>
              <a:defRPr sz="1600"/>
            </a:lvl3pPr>
            <a:lvl4pPr>
              <a:buClrTx/>
              <a:defRPr sz="14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4645025" y="1219200"/>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858962"/>
            <a:ext cx="4041775" cy="3951288"/>
          </a:xfrm>
          <a:prstGeom prst="rect">
            <a:avLst/>
          </a:prstGeom>
        </p:spPr>
        <p:txBody>
          <a:bodyPr/>
          <a:lstStyle>
            <a:lvl1pPr>
              <a:buClrTx/>
              <a:defRPr sz="2000"/>
            </a:lvl1pPr>
            <a:lvl2pPr>
              <a:buClrTx/>
              <a:defRPr sz="1800"/>
            </a:lvl2pPr>
            <a:lvl3pPr>
              <a:buClrTx/>
              <a:defRPr sz="1600"/>
            </a:lvl3pPr>
            <a:lvl4pPr>
              <a:buClrTx/>
              <a:defRPr sz="14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Date Placeholder 3"/>
          <p:cNvSpPr>
            <a:spLocks noGrp="1"/>
          </p:cNvSpPr>
          <p:nvPr>
            <p:ph type="dt" sz="half" idx="10"/>
          </p:nvPr>
        </p:nvSpPr>
        <p:spPr>
          <a:xfrm>
            <a:off x="457200" y="6096000"/>
            <a:ext cx="2133600" cy="384175"/>
          </a:xfrm>
          <a:prstGeom prst="rect">
            <a:avLst/>
          </a:prstGeom>
        </p:spPr>
        <p:txBody>
          <a:bodyPr anchor="ctr"/>
          <a:lstStyle>
            <a:lvl1pPr>
              <a:defRPr sz="1100">
                <a:solidFill>
                  <a:schemeClr val="bg1"/>
                </a:solidFill>
              </a:defRPr>
            </a:lvl1pPr>
          </a:lstStyle>
          <a:p>
            <a:pPr>
              <a:defRPr/>
            </a:pPr>
            <a:fld id="{9067A9C4-7514-4BB9-B775-B571A6B827D9}" type="datetime1">
              <a:rPr lang="en-US" smtClean="0"/>
              <a:t>1/17/2024</a:t>
            </a:fld>
            <a:endParaRPr lang="en-US" dirty="0"/>
          </a:p>
        </p:txBody>
      </p:sp>
      <p:sp>
        <p:nvSpPr>
          <p:cNvPr id="11"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100">
                <a:solidFill>
                  <a:schemeClr val="bg1"/>
                </a:solidFill>
                <a:ea typeface="ＭＳ Ｐゴシック" pitchFamily="-111" charset="-128"/>
                <a:cs typeface="+mn-cs"/>
              </a:defRPr>
            </a:lvl1pPr>
          </a:lstStyle>
          <a:p>
            <a:pPr>
              <a:defRPr/>
            </a:pPr>
            <a:fld id="{9C10EB89-1475-4332-AC66-2657F847E4F2}" type="slidenum">
              <a:rPr lang="en-US" smtClean="0"/>
              <a:pPr>
                <a:defRPr/>
              </a:pPr>
              <a:t>‹#›</a:t>
            </a:fld>
            <a:endParaRPr lang="en-US" dirty="0"/>
          </a:p>
        </p:txBody>
      </p:sp>
      <p:sp>
        <p:nvSpPr>
          <p:cNvPr id="9" name="Title 1"/>
          <p:cNvSpPr>
            <a:spLocks noGrp="1"/>
          </p:cNvSpPr>
          <p:nvPr>
            <p:ph type="title"/>
          </p:nvPr>
        </p:nvSpPr>
        <p:spPr>
          <a:xfrm>
            <a:off x="457200" y="384175"/>
            <a:ext cx="5410200" cy="454026"/>
          </a:xfrm>
          <a:prstGeom prst="rect">
            <a:avLst/>
          </a:prstGeom>
        </p:spPr>
        <p:txBody>
          <a:bodyPr/>
          <a:lstStyle>
            <a:lvl1pPr algn="l">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3000973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457200" y="6096000"/>
            <a:ext cx="2133600" cy="384175"/>
          </a:xfrm>
          <a:prstGeom prst="rect">
            <a:avLst/>
          </a:prstGeom>
        </p:spPr>
        <p:txBody>
          <a:bodyPr anchor="ctr"/>
          <a:lstStyle>
            <a:lvl1pPr>
              <a:defRPr sz="1100">
                <a:solidFill>
                  <a:schemeClr val="bg1"/>
                </a:solidFill>
              </a:defRPr>
            </a:lvl1pPr>
          </a:lstStyle>
          <a:p>
            <a:pPr>
              <a:defRPr/>
            </a:pPr>
            <a:fld id="{CD6469F0-662D-4D19-8323-FA293DED5FF9}" type="datetime1">
              <a:rPr lang="en-US" smtClean="0"/>
              <a:t>1/17/2024</a:t>
            </a:fld>
            <a:endParaRPr lang="en-US" dirty="0"/>
          </a:p>
        </p:txBody>
      </p:sp>
      <p:sp>
        <p:nvSpPr>
          <p:cNvPr id="7"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100">
                <a:solidFill>
                  <a:schemeClr val="bg1"/>
                </a:solidFill>
                <a:ea typeface="ＭＳ Ｐゴシック" pitchFamily="-111" charset="-128"/>
                <a:cs typeface="+mn-cs"/>
              </a:defRPr>
            </a:lvl1pPr>
          </a:lstStyle>
          <a:p>
            <a:pPr>
              <a:defRPr/>
            </a:pPr>
            <a:fld id="{9C10EB89-1475-4332-AC66-2657F847E4F2}" type="slidenum">
              <a:rPr lang="en-US" smtClean="0"/>
              <a:pPr>
                <a:defRPr/>
              </a:pPr>
              <a:t>‹#›</a:t>
            </a:fld>
            <a:endParaRPr lang="en-US" dirty="0"/>
          </a:p>
        </p:txBody>
      </p:sp>
      <p:sp>
        <p:nvSpPr>
          <p:cNvPr id="5" name="Title 1"/>
          <p:cNvSpPr>
            <a:spLocks noGrp="1"/>
          </p:cNvSpPr>
          <p:nvPr>
            <p:ph type="title"/>
          </p:nvPr>
        </p:nvSpPr>
        <p:spPr>
          <a:xfrm>
            <a:off x="457200" y="384175"/>
            <a:ext cx="5410200" cy="454026"/>
          </a:xfrm>
          <a:prstGeom prst="rect">
            <a:avLst/>
          </a:prstGeom>
        </p:spPr>
        <p:txBody>
          <a:bodyPr/>
          <a:lstStyle>
            <a:lvl1pPr algn="l">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149536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457200" y="6096000"/>
            <a:ext cx="2133600" cy="384175"/>
          </a:xfrm>
          <a:prstGeom prst="rect">
            <a:avLst/>
          </a:prstGeom>
        </p:spPr>
        <p:txBody>
          <a:bodyPr anchor="ctr"/>
          <a:lstStyle>
            <a:lvl1pPr>
              <a:defRPr sz="1100">
                <a:solidFill>
                  <a:schemeClr val="bg1"/>
                </a:solidFill>
              </a:defRPr>
            </a:lvl1pPr>
          </a:lstStyle>
          <a:p>
            <a:pPr>
              <a:defRPr/>
            </a:pPr>
            <a:fld id="{A990EBDA-149F-415D-B0AF-6B327E094239}" type="datetime1">
              <a:rPr lang="en-US" smtClean="0"/>
              <a:t>1/17/2024</a:t>
            </a:fld>
            <a:endParaRPr lang="en-US" dirty="0"/>
          </a:p>
        </p:txBody>
      </p:sp>
      <p:sp>
        <p:nvSpPr>
          <p:cNvPr id="6"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100">
                <a:solidFill>
                  <a:schemeClr val="bg1"/>
                </a:solidFill>
                <a:ea typeface="ＭＳ Ｐゴシック" pitchFamily="-111" charset="-128"/>
                <a:cs typeface="+mn-cs"/>
              </a:defRPr>
            </a:lvl1pPr>
          </a:lstStyle>
          <a:p>
            <a:pPr>
              <a:defRPr/>
            </a:pPr>
            <a:fld id="{9C10EB89-1475-4332-AC66-2657F847E4F2}" type="slidenum">
              <a:rPr lang="en-US" smtClean="0"/>
              <a:pPr>
                <a:defRPr/>
              </a:pPr>
              <a:t>‹#›</a:t>
            </a:fld>
            <a:endParaRPr lang="en-US" dirty="0"/>
          </a:p>
        </p:txBody>
      </p:sp>
    </p:spTree>
    <p:extLst>
      <p:ext uri="{BB962C8B-B14F-4D97-AF65-F5344CB8AC3E}">
        <p14:creationId xmlns:p14="http://schemas.microsoft.com/office/powerpoint/2010/main" val="3325544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Box 11"/>
          <p:cNvSpPr txBox="1"/>
          <p:nvPr/>
        </p:nvSpPr>
        <p:spPr>
          <a:xfrm>
            <a:off x="4572000" y="76200"/>
            <a:ext cx="4648200" cy="307975"/>
          </a:xfrm>
          <a:prstGeom prst="rect">
            <a:avLst/>
          </a:prstGeom>
          <a:noFill/>
        </p:spPr>
        <p:txBody>
          <a:bodyPr>
            <a:spAutoFit/>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defRPr/>
            </a:pPr>
            <a:endParaRPr lang="en-US" sz="1400" b="1" dirty="0">
              <a:latin typeface="Verdana" pitchFamily="34" charset="0"/>
            </a:endParaRPr>
          </a:p>
        </p:txBody>
      </p:sp>
      <p:sp>
        <p:nvSpPr>
          <p:cNvPr id="1033" name="Rectangle 8"/>
          <p:cNvSpPr>
            <a:spLocks noChangeArrowheads="1"/>
          </p:cNvSpPr>
          <p:nvPr/>
        </p:nvSpPr>
        <p:spPr bwMode="auto">
          <a:xfrm>
            <a:off x="7620000" y="6096000"/>
            <a:ext cx="114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ea typeface="ＭＳ Ｐゴシック" pitchFamily="-106" charset="-128"/>
              </a:defRPr>
            </a:lvl1pPr>
            <a:lvl2pPr marL="742950" indent="-285750" eaLnBrk="0" hangingPunct="0">
              <a:defRPr>
                <a:solidFill>
                  <a:schemeClr val="tx1"/>
                </a:solidFill>
                <a:latin typeface="Arial" charset="0"/>
                <a:ea typeface="ＭＳ Ｐゴシック" pitchFamily="-106" charset="-128"/>
              </a:defRPr>
            </a:lvl2pPr>
            <a:lvl3pPr marL="1143000" indent="-228600" eaLnBrk="0" hangingPunct="0">
              <a:defRPr>
                <a:solidFill>
                  <a:schemeClr val="tx1"/>
                </a:solidFill>
                <a:latin typeface="Arial" charset="0"/>
                <a:ea typeface="ＭＳ Ｐゴシック" pitchFamily="-106" charset="-128"/>
              </a:defRPr>
            </a:lvl3pPr>
            <a:lvl4pPr marL="1600200" indent="-228600" eaLnBrk="0" hangingPunct="0">
              <a:defRPr>
                <a:solidFill>
                  <a:schemeClr val="tx1"/>
                </a:solidFill>
                <a:latin typeface="Arial" charset="0"/>
                <a:ea typeface="ＭＳ Ｐゴシック" pitchFamily="-106" charset="-128"/>
              </a:defRPr>
            </a:lvl4pPr>
            <a:lvl5pPr marL="2057400" indent="-228600" eaLnBrk="0" hangingPunct="0">
              <a:defRPr>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6" charset="-128"/>
              </a:defRPr>
            </a:lvl9pPr>
          </a:lstStyle>
          <a:p>
            <a:pPr eaLnBrk="1" hangingPunct="1"/>
            <a:r>
              <a:rPr lang="en-US" altLang="en-US" sz="1400" dirty="0">
                <a:solidFill>
                  <a:schemeClr val="bg1"/>
                </a:solidFill>
                <a:latin typeface="Verdana" pitchFamily="-106" charset="0"/>
              </a:rPr>
              <a:t> &gt;</a:t>
            </a:r>
          </a:p>
        </p:txBody>
      </p:sp>
      <p:sp>
        <p:nvSpPr>
          <p:cNvPr id="1034" name="Rectangle 10"/>
          <p:cNvSpPr>
            <a:spLocks noChangeArrowheads="1"/>
          </p:cNvSpPr>
          <p:nvPr/>
        </p:nvSpPr>
        <p:spPr bwMode="auto">
          <a:xfrm>
            <a:off x="4191000" y="6096000"/>
            <a:ext cx="3352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ea typeface="ＭＳ Ｐゴシック" pitchFamily="-106" charset="-128"/>
              </a:defRPr>
            </a:lvl1pPr>
            <a:lvl2pPr marL="742950" indent="-285750" eaLnBrk="0" hangingPunct="0">
              <a:defRPr>
                <a:solidFill>
                  <a:schemeClr val="tx1"/>
                </a:solidFill>
                <a:latin typeface="Arial" charset="0"/>
                <a:ea typeface="ＭＳ Ｐゴシック" pitchFamily="-106" charset="-128"/>
              </a:defRPr>
            </a:lvl2pPr>
            <a:lvl3pPr marL="1143000" indent="-228600" eaLnBrk="0" hangingPunct="0">
              <a:defRPr>
                <a:solidFill>
                  <a:schemeClr val="tx1"/>
                </a:solidFill>
                <a:latin typeface="Arial" charset="0"/>
                <a:ea typeface="ＭＳ Ｐゴシック" pitchFamily="-106" charset="-128"/>
              </a:defRPr>
            </a:lvl3pPr>
            <a:lvl4pPr marL="1600200" indent="-228600" eaLnBrk="0" hangingPunct="0">
              <a:defRPr>
                <a:solidFill>
                  <a:schemeClr val="tx1"/>
                </a:solidFill>
                <a:latin typeface="Arial" charset="0"/>
                <a:ea typeface="ＭＳ Ｐゴシック" pitchFamily="-106" charset="-128"/>
              </a:defRPr>
            </a:lvl4pPr>
            <a:lvl5pPr marL="2057400" indent="-228600" eaLnBrk="0" hangingPunct="0">
              <a:defRPr>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6" charset="-128"/>
              </a:defRPr>
            </a:lvl9pPr>
          </a:lstStyle>
          <a:p>
            <a:pPr algn="r" eaLnBrk="1" hangingPunct="1"/>
            <a:r>
              <a:rPr lang="en-US" altLang="en-US" sz="1400" dirty="0">
                <a:solidFill>
                  <a:schemeClr val="bg1"/>
                </a:solidFill>
                <a:latin typeface="Verdana" pitchFamily="-106" charset="0"/>
              </a:rPr>
              <a:t>www.dpw.state.pa.us </a:t>
            </a:r>
          </a:p>
        </p:txBody>
      </p:sp>
      <p:sp>
        <p:nvSpPr>
          <p:cNvPr id="1035" name="Rectangle 19"/>
          <p:cNvSpPr>
            <a:spLocks noChangeArrowheads="1"/>
          </p:cNvSpPr>
          <p:nvPr/>
        </p:nvSpPr>
        <p:spPr bwMode="auto">
          <a:xfrm>
            <a:off x="7620000" y="6096000"/>
            <a:ext cx="114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ea typeface="ＭＳ Ｐゴシック" pitchFamily="-106" charset="-128"/>
              </a:defRPr>
            </a:lvl1pPr>
            <a:lvl2pPr marL="742950" indent="-285750" eaLnBrk="0" hangingPunct="0">
              <a:defRPr>
                <a:solidFill>
                  <a:schemeClr val="tx1"/>
                </a:solidFill>
                <a:latin typeface="Arial" charset="0"/>
                <a:ea typeface="ＭＳ Ｐゴシック" pitchFamily="-106" charset="-128"/>
              </a:defRPr>
            </a:lvl2pPr>
            <a:lvl3pPr marL="1143000" indent="-228600" eaLnBrk="0" hangingPunct="0">
              <a:defRPr>
                <a:solidFill>
                  <a:schemeClr val="tx1"/>
                </a:solidFill>
                <a:latin typeface="Arial" charset="0"/>
                <a:ea typeface="ＭＳ Ｐゴシック" pitchFamily="-106" charset="-128"/>
              </a:defRPr>
            </a:lvl3pPr>
            <a:lvl4pPr marL="1600200" indent="-228600" eaLnBrk="0" hangingPunct="0">
              <a:defRPr>
                <a:solidFill>
                  <a:schemeClr val="tx1"/>
                </a:solidFill>
                <a:latin typeface="Arial" charset="0"/>
                <a:ea typeface="ＭＳ Ｐゴシック" pitchFamily="-106" charset="-128"/>
              </a:defRPr>
            </a:lvl4pPr>
            <a:lvl5pPr marL="2057400" indent="-228600" eaLnBrk="0" hangingPunct="0">
              <a:defRPr>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6" charset="-128"/>
              </a:defRPr>
            </a:lvl9pPr>
          </a:lstStyle>
          <a:p>
            <a:pPr eaLnBrk="1" hangingPunct="1"/>
            <a:r>
              <a:rPr lang="en-US" altLang="en-US" sz="1400" dirty="0">
                <a:solidFill>
                  <a:schemeClr val="bg1"/>
                </a:solidFill>
                <a:latin typeface="Verdana" pitchFamily="-106" charset="0"/>
              </a:rPr>
              <a:t> &gt;</a:t>
            </a:r>
          </a:p>
        </p:txBody>
      </p:sp>
      <p:sp>
        <p:nvSpPr>
          <p:cNvPr id="1036" name="Rectangle 20"/>
          <p:cNvSpPr>
            <a:spLocks noChangeArrowheads="1"/>
          </p:cNvSpPr>
          <p:nvPr/>
        </p:nvSpPr>
        <p:spPr bwMode="auto">
          <a:xfrm>
            <a:off x="4191000" y="6096000"/>
            <a:ext cx="3352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ea typeface="ＭＳ Ｐゴシック" pitchFamily="-106" charset="-128"/>
              </a:defRPr>
            </a:lvl1pPr>
            <a:lvl2pPr marL="742950" indent="-285750" eaLnBrk="0" hangingPunct="0">
              <a:defRPr>
                <a:solidFill>
                  <a:schemeClr val="tx1"/>
                </a:solidFill>
                <a:latin typeface="Arial" charset="0"/>
                <a:ea typeface="ＭＳ Ｐゴシック" pitchFamily="-106" charset="-128"/>
              </a:defRPr>
            </a:lvl2pPr>
            <a:lvl3pPr marL="1143000" indent="-228600" eaLnBrk="0" hangingPunct="0">
              <a:defRPr>
                <a:solidFill>
                  <a:schemeClr val="tx1"/>
                </a:solidFill>
                <a:latin typeface="Arial" charset="0"/>
                <a:ea typeface="ＭＳ Ｐゴシック" pitchFamily="-106" charset="-128"/>
              </a:defRPr>
            </a:lvl3pPr>
            <a:lvl4pPr marL="1600200" indent="-228600" eaLnBrk="0" hangingPunct="0">
              <a:defRPr>
                <a:solidFill>
                  <a:schemeClr val="tx1"/>
                </a:solidFill>
                <a:latin typeface="Arial" charset="0"/>
                <a:ea typeface="ＭＳ Ｐゴシック" pitchFamily="-106" charset="-128"/>
              </a:defRPr>
            </a:lvl4pPr>
            <a:lvl5pPr marL="2057400" indent="-228600" eaLnBrk="0" hangingPunct="0">
              <a:defRPr>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6" charset="-128"/>
              </a:defRPr>
            </a:lvl9pPr>
          </a:lstStyle>
          <a:p>
            <a:pPr algn="r" eaLnBrk="1" hangingPunct="1"/>
            <a:endParaRPr lang="en-US" altLang="en-US" sz="1400" dirty="0">
              <a:solidFill>
                <a:schemeClr val="bg1"/>
              </a:solidFill>
              <a:latin typeface="Verdana" pitchFamily="-106" charset="0"/>
            </a:endParaRPr>
          </a:p>
        </p:txBody>
      </p:sp>
      <p:sp>
        <p:nvSpPr>
          <p:cNvPr id="14" name="Date Placeholder 3"/>
          <p:cNvSpPr>
            <a:spLocks noGrp="1"/>
          </p:cNvSpPr>
          <p:nvPr>
            <p:ph type="dt" sz="half" idx="2"/>
          </p:nvPr>
        </p:nvSpPr>
        <p:spPr>
          <a:xfrm>
            <a:off x="457200" y="6096000"/>
            <a:ext cx="2133600" cy="384175"/>
          </a:xfrm>
          <a:prstGeom prst="rect">
            <a:avLst/>
          </a:prstGeom>
        </p:spPr>
        <p:txBody>
          <a:bodyPr anchor="ctr"/>
          <a:lstStyle>
            <a:lvl1pPr>
              <a:defRPr sz="1400">
                <a:solidFill>
                  <a:schemeClr val="bg1"/>
                </a:solidFill>
              </a:defRPr>
            </a:lvl1pPr>
          </a:lstStyle>
          <a:p>
            <a:pPr>
              <a:defRPr/>
            </a:pPr>
            <a:fld id="{38D64B9D-9E03-462B-9E6C-ED9F87401E5B}" type="datetime1">
              <a:rPr lang="en-US" smtClean="0"/>
              <a:t>1/17/2024</a:t>
            </a:fld>
            <a:endParaRPr lang="en-US" dirty="0"/>
          </a:p>
        </p:txBody>
      </p:sp>
      <p:sp>
        <p:nvSpPr>
          <p:cNvPr id="15" name="Slide Number Placeholder 5"/>
          <p:cNvSpPr>
            <a:spLocks noGrp="1"/>
          </p:cNvSpPr>
          <p:nvPr>
            <p:ph type="sldNum" sz="quarter" idx="4"/>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400">
                <a:solidFill>
                  <a:schemeClr val="bg1"/>
                </a:solidFill>
                <a:ea typeface="ＭＳ Ｐゴシック" pitchFamily="-111" charset="-128"/>
                <a:cs typeface="+mn-cs"/>
              </a:defRPr>
            </a:lvl1pPr>
          </a:lstStyle>
          <a:p>
            <a:pPr>
              <a:defRPr/>
            </a:pPr>
            <a:fld id="{9C10EB89-1475-4332-AC66-2657F847E4F2}" type="slidenum">
              <a:rPr lang="en-US" smtClean="0"/>
              <a:pPr>
                <a:defRPr/>
              </a:pPr>
              <a:t>‹#›</a:t>
            </a:fld>
            <a:endParaRPr lang="en-US" dirty="0"/>
          </a:p>
        </p:txBody>
      </p:sp>
      <p:grpSp>
        <p:nvGrpSpPr>
          <p:cNvPr id="17" name="Group 16"/>
          <p:cNvGrpSpPr/>
          <p:nvPr/>
        </p:nvGrpSpPr>
        <p:grpSpPr>
          <a:xfrm>
            <a:off x="457200" y="6096000"/>
            <a:ext cx="8229600" cy="400050"/>
            <a:chOff x="457200" y="5562600"/>
            <a:chExt cx="8229600" cy="400050"/>
          </a:xfrm>
        </p:grpSpPr>
        <p:sp>
          <p:nvSpPr>
            <p:cNvPr id="19" name="Rectangle 18"/>
            <p:cNvSpPr/>
            <p:nvPr userDrawn="1"/>
          </p:nvSpPr>
          <p:spPr>
            <a:xfrm>
              <a:off x="7696200" y="5562600"/>
              <a:ext cx="990600" cy="400050"/>
            </a:xfrm>
            <a:prstGeom prst="rect">
              <a:avLst/>
            </a:prstGeom>
            <a:solidFill>
              <a:srgbClr val="80AED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8" name="Picture 4"/>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57200" y="5562600"/>
              <a:ext cx="82296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TextBox 1"/>
          <p:cNvSpPr txBox="1"/>
          <p:nvPr/>
        </p:nvSpPr>
        <p:spPr>
          <a:xfrm>
            <a:off x="457200" y="6172200"/>
            <a:ext cx="8229600" cy="276999"/>
          </a:xfrm>
          <a:prstGeom prst="rect">
            <a:avLst/>
          </a:prstGeom>
          <a:noFill/>
        </p:spPr>
        <p:txBody>
          <a:bodyPr wrap="square" rtlCol="0">
            <a:spAutoFit/>
          </a:bodyPr>
          <a:lstStyle/>
          <a:p>
            <a:pPr algn="ctr"/>
            <a:r>
              <a:rPr lang="en-US" sz="1200" dirty="0">
                <a:solidFill>
                  <a:schemeClr val="bg1"/>
                </a:solidFill>
              </a:rPr>
              <a:t>www.dhs.pa.gov</a:t>
            </a:r>
          </a:p>
        </p:txBody>
      </p:sp>
      <p:grpSp>
        <p:nvGrpSpPr>
          <p:cNvPr id="25" name="Group 24"/>
          <p:cNvGrpSpPr/>
          <p:nvPr userDrawn="1"/>
        </p:nvGrpSpPr>
        <p:grpSpPr>
          <a:xfrm>
            <a:off x="457200" y="457200"/>
            <a:ext cx="8434717" cy="685800"/>
            <a:chOff x="457200" y="304800"/>
            <a:chExt cx="8434717" cy="685800"/>
          </a:xfrm>
        </p:grpSpPr>
        <p:pic>
          <p:nvPicPr>
            <p:cNvPr id="26" name="Picture 3"/>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992483" y="350851"/>
              <a:ext cx="2899434" cy="593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57200" y="304800"/>
              <a:ext cx="54102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4" r:id="rId3"/>
    <p:sldLayoutId id="2147483785" r:id="rId4"/>
    <p:sldLayoutId id="2147483786" r:id="rId5"/>
    <p:sldLayoutId id="2147483787" r:id="rId6"/>
  </p:sldLayoutIdLst>
  <p:hf hdr="0" ftr="0"/>
  <p:txStyles>
    <p:titleStyle>
      <a:lvl1pPr algn="ctr" rtl="0" eaLnBrk="1" fontAlgn="base" hangingPunct="1">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eaLnBrk="1" fontAlgn="base" hangingPunct="1">
        <a:spcBef>
          <a:spcPct val="0"/>
        </a:spcBef>
        <a:spcAft>
          <a:spcPct val="0"/>
        </a:spcAft>
        <a:defRPr sz="4400">
          <a:solidFill>
            <a:schemeClr val="tx2"/>
          </a:solidFill>
          <a:latin typeface="Arial" pitchFamily="-111" charset="0"/>
        </a:defRPr>
      </a:lvl6pPr>
      <a:lvl7pPr marL="914400" algn="ctr" rtl="0" eaLnBrk="1" fontAlgn="base" hangingPunct="1">
        <a:spcBef>
          <a:spcPct val="0"/>
        </a:spcBef>
        <a:spcAft>
          <a:spcPct val="0"/>
        </a:spcAft>
        <a:defRPr sz="4400">
          <a:solidFill>
            <a:schemeClr val="tx2"/>
          </a:solidFill>
          <a:latin typeface="Arial" pitchFamily="-111" charset="0"/>
        </a:defRPr>
      </a:lvl7pPr>
      <a:lvl8pPr marL="1371600" algn="ctr" rtl="0" eaLnBrk="1" fontAlgn="base" hangingPunct="1">
        <a:spcBef>
          <a:spcPct val="0"/>
        </a:spcBef>
        <a:spcAft>
          <a:spcPct val="0"/>
        </a:spcAft>
        <a:defRPr sz="4400">
          <a:solidFill>
            <a:schemeClr val="tx2"/>
          </a:solidFill>
          <a:latin typeface="Arial" pitchFamily="-111" charset="0"/>
        </a:defRPr>
      </a:lvl8pPr>
      <a:lvl9pPr marL="1828800" algn="ctr" rtl="0" eaLnBrk="1" fontAlgn="base" hangingPunct="1">
        <a:spcBef>
          <a:spcPct val="0"/>
        </a:spcBef>
        <a:spcAft>
          <a:spcPct val="0"/>
        </a:spcAft>
        <a:defRPr sz="4400">
          <a:solidFill>
            <a:schemeClr val="tx2"/>
          </a:solidFill>
          <a:latin typeface="Arial" pitchFamily="-111" charset="0"/>
        </a:defRPr>
      </a:lvl9pPr>
    </p:titleStyle>
    <p:bodyStyle>
      <a:lvl1pPr marL="342900" indent="-342900" algn="l" rtl="0" eaLnBrk="1" fontAlgn="base" hangingPunct="1">
        <a:spcBef>
          <a:spcPct val="20000"/>
        </a:spcBef>
        <a:spcAft>
          <a:spcPct val="0"/>
        </a:spcAft>
        <a:buClr>
          <a:srgbClr val="E42D1A"/>
        </a:buClr>
        <a:buChar char="•"/>
        <a:defRPr sz="3200">
          <a:solidFill>
            <a:schemeClr val="tx1"/>
          </a:solidFill>
          <a:latin typeface="+mn-lt"/>
          <a:ea typeface="ＭＳ Ｐゴシック" pitchFamily="-111" charset="-128"/>
          <a:cs typeface="ＭＳ Ｐゴシック" pitchFamily="-111" charset="-128"/>
        </a:defRPr>
      </a:lvl1pPr>
      <a:lvl2pPr marL="742950" indent="-285750" algn="l" rtl="0" eaLnBrk="1" fontAlgn="base" hangingPunct="1">
        <a:spcBef>
          <a:spcPct val="20000"/>
        </a:spcBef>
        <a:spcAft>
          <a:spcPct val="0"/>
        </a:spcAft>
        <a:buClr>
          <a:srgbClr val="E42D1A"/>
        </a:buClr>
        <a:buChar char="–"/>
        <a:defRPr sz="2800">
          <a:solidFill>
            <a:schemeClr val="tx1"/>
          </a:solidFill>
          <a:latin typeface="+mn-lt"/>
          <a:ea typeface="ＭＳ Ｐゴシック" pitchFamily="-111" charset="-128"/>
        </a:defRPr>
      </a:lvl2pPr>
      <a:lvl3pPr marL="1143000" indent="-228600" algn="l" rtl="0" eaLnBrk="1" fontAlgn="base" hangingPunct="1">
        <a:spcBef>
          <a:spcPct val="20000"/>
        </a:spcBef>
        <a:spcAft>
          <a:spcPct val="0"/>
        </a:spcAft>
        <a:buClr>
          <a:srgbClr val="E42D1A"/>
        </a:buClr>
        <a:buChar char="•"/>
        <a:defRPr sz="2400">
          <a:solidFill>
            <a:schemeClr val="tx1"/>
          </a:solidFill>
          <a:latin typeface="+mn-lt"/>
          <a:ea typeface="ＭＳ Ｐゴシック" pitchFamily="-111" charset="-128"/>
        </a:defRPr>
      </a:lvl3pPr>
      <a:lvl4pPr marL="16002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4pPr>
      <a:lvl5pPr marL="20574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5pPr>
      <a:lvl6pPr marL="25146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6pPr>
      <a:lvl7pPr marL="29718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7pPr>
      <a:lvl8pPr marL="34290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8pPr>
      <a:lvl9pPr marL="38862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www.picserver.org/u/under-construction.html"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685800" y="1751012"/>
            <a:ext cx="7772400" cy="2746375"/>
          </a:xfrm>
        </p:spPr>
        <p:txBody>
          <a:bodyPr>
            <a:normAutofit fontScale="90000"/>
          </a:bodyPr>
          <a:lstStyle/>
          <a:p>
            <a:pPr>
              <a:lnSpc>
                <a:spcPct val="110000"/>
              </a:lnSpc>
            </a:pPr>
            <a:br>
              <a:rPr lang="en-US" sz="4000" b="0" dirty="0">
                <a:solidFill>
                  <a:schemeClr val="tx2"/>
                </a:solidFill>
                <a:latin typeface="Arial Black" panose="020B0A04020102020204" pitchFamily="34" charset="0"/>
                <a:cs typeface="Arial" charset="0"/>
              </a:rPr>
            </a:br>
            <a:r>
              <a:rPr lang="en-US" sz="4000" dirty="0">
                <a:cs typeface="Arial" charset="0"/>
              </a:rPr>
              <a:t>Summary of Changes to the Provider Qualification Documentation Record (PQDR)</a:t>
            </a:r>
            <a:br>
              <a:rPr lang="en-US" sz="4000" dirty="0">
                <a:solidFill>
                  <a:schemeClr val="tx2"/>
                </a:solidFill>
                <a:cs typeface="Arial" charset="0"/>
              </a:rPr>
            </a:br>
            <a:br>
              <a:rPr lang="en-US" sz="4000" b="0" baseline="0" dirty="0">
                <a:solidFill>
                  <a:schemeClr val="tx2"/>
                </a:solidFill>
                <a:latin typeface="Arial Black" panose="020B0A04020102020204" pitchFamily="34" charset="0"/>
                <a:cs typeface="Arial" charset="0"/>
              </a:rPr>
            </a:br>
            <a:br>
              <a:rPr lang="en-US" sz="4000" b="0" baseline="0" dirty="0">
                <a:solidFill>
                  <a:schemeClr val="tx2"/>
                </a:solidFill>
                <a:latin typeface="Arial Black" panose="020B0A04020102020204" pitchFamily="34" charset="0"/>
                <a:cs typeface="Arial" charset="0"/>
              </a:rPr>
            </a:br>
            <a:br>
              <a:rPr lang="en-US" sz="4000" b="0" baseline="0" dirty="0">
                <a:solidFill>
                  <a:schemeClr val="tx2"/>
                </a:solidFill>
                <a:latin typeface="Arial Black" panose="020B0A04020102020204" pitchFamily="34" charset="0"/>
                <a:cs typeface="Arial" charset="0"/>
              </a:rPr>
            </a:br>
            <a:br>
              <a:rPr lang="en-US" sz="4000" b="0" dirty="0">
                <a:solidFill>
                  <a:schemeClr val="tx2"/>
                </a:solidFill>
                <a:latin typeface="Arial Black" panose="020B0A04020102020204" pitchFamily="34" charset="0"/>
                <a:cs typeface="Arial" charset="0"/>
              </a:rPr>
            </a:br>
            <a:br>
              <a:rPr lang="en-US" b="0" baseline="0" dirty="0">
                <a:solidFill>
                  <a:schemeClr val="tx2"/>
                </a:solidFill>
                <a:latin typeface="Arial Black" panose="020B0A04020102020204" pitchFamily="34" charset="0"/>
                <a:cs typeface="Arial" charset="0"/>
              </a:rPr>
            </a:br>
            <a:endParaRPr lang="en-US" sz="2700" dirty="0">
              <a:solidFill>
                <a:schemeClr val="bg1">
                  <a:lumMod val="65000"/>
                </a:schemeClr>
              </a:solidFill>
              <a:latin typeface="Arial Black" panose="020B0A04020102020204" pitchFamily="34" charset="0"/>
            </a:endParaRPr>
          </a:p>
        </p:txBody>
      </p:sp>
      <p:sp>
        <p:nvSpPr>
          <p:cNvPr id="3" name="Subtitle 2"/>
          <p:cNvSpPr>
            <a:spLocks noGrp="1"/>
          </p:cNvSpPr>
          <p:nvPr>
            <p:ph type="subTitle" idx="1"/>
          </p:nvPr>
        </p:nvSpPr>
        <p:spPr/>
        <p:txBody>
          <a:bodyPr/>
          <a:lstStyle/>
          <a:p>
            <a:br>
              <a:rPr lang="en-US" b="1" dirty="0">
                <a:solidFill>
                  <a:schemeClr val="tx1"/>
                </a:solidFill>
              </a:rPr>
            </a:br>
            <a:endParaRPr lang="en-US" b="1" dirty="0">
              <a:solidFill>
                <a:schemeClr val="tx1"/>
              </a:solidFill>
            </a:endParaRPr>
          </a:p>
        </p:txBody>
      </p:sp>
    </p:spTree>
    <p:extLst>
      <p:ext uri="{BB962C8B-B14F-4D97-AF65-F5344CB8AC3E}">
        <p14:creationId xmlns:p14="http://schemas.microsoft.com/office/powerpoint/2010/main" val="1165312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AED577-3597-3A15-486E-EA6BC32E1714}"/>
              </a:ext>
            </a:extLst>
          </p:cNvPr>
          <p:cNvSpPr>
            <a:spLocks noGrp="1"/>
          </p:cNvSpPr>
          <p:nvPr>
            <p:ph type="dt" sz="half" idx="10"/>
          </p:nvPr>
        </p:nvSpPr>
        <p:spPr/>
        <p:txBody>
          <a:bodyPr/>
          <a:lstStyle/>
          <a:p>
            <a:pPr>
              <a:defRPr/>
            </a:pPr>
            <a:fld id="{5CDA2917-C0ED-4550-BE31-2FFB1E4F91DF}" type="datetime1">
              <a:rPr lang="en-US" smtClean="0"/>
              <a:t>1/17/2024</a:t>
            </a:fld>
            <a:endParaRPr lang="en-US" dirty="0"/>
          </a:p>
        </p:txBody>
      </p:sp>
      <p:sp>
        <p:nvSpPr>
          <p:cNvPr id="3" name="Slide Number Placeholder 2">
            <a:extLst>
              <a:ext uri="{FF2B5EF4-FFF2-40B4-BE49-F238E27FC236}">
                <a16:creationId xmlns:a16="http://schemas.microsoft.com/office/drawing/2014/main" id="{8B071CD4-38D1-2A74-C641-79476488B0E7}"/>
              </a:ext>
            </a:extLst>
          </p:cNvPr>
          <p:cNvSpPr>
            <a:spLocks noGrp="1"/>
          </p:cNvSpPr>
          <p:nvPr>
            <p:ph type="sldNum" sz="quarter" idx="12"/>
          </p:nvPr>
        </p:nvSpPr>
        <p:spPr/>
        <p:txBody>
          <a:bodyPr/>
          <a:lstStyle/>
          <a:p>
            <a:pPr>
              <a:defRPr/>
            </a:pPr>
            <a:fld id="{9C10EB89-1475-4332-AC66-2657F847E4F2}" type="slidenum">
              <a:rPr lang="en-US" smtClean="0"/>
              <a:pPr>
                <a:defRPr/>
              </a:pPr>
              <a:t>10</a:t>
            </a:fld>
            <a:endParaRPr lang="en-US" dirty="0"/>
          </a:p>
        </p:txBody>
      </p:sp>
      <p:sp>
        <p:nvSpPr>
          <p:cNvPr id="5" name="Title 4">
            <a:extLst>
              <a:ext uri="{FF2B5EF4-FFF2-40B4-BE49-F238E27FC236}">
                <a16:creationId xmlns:a16="http://schemas.microsoft.com/office/drawing/2014/main" id="{9AB08CC7-A969-D91A-400E-5F1DE3FA5F9B}"/>
              </a:ext>
            </a:extLst>
          </p:cNvPr>
          <p:cNvSpPr>
            <a:spLocks noGrp="1"/>
          </p:cNvSpPr>
          <p:nvPr>
            <p:ph type="title"/>
          </p:nvPr>
        </p:nvSpPr>
        <p:spPr/>
        <p:txBody>
          <a:bodyPr/>
          <a:lstStyle/>
          <a:p>
            <a:r>
              <a:rPr lang="en-US" dirty="0"/>
              <a:t>Communication Specialist</a:t>
            </a:r>
          </a:p>
        </p:txBody>
      </p:sp>
      <p:graphicFrame>
        <p:nvGraphicFramePr>
          <p:cNvPr id="4" name="Table 5">
            <a:extLst>
              <a:ext uri="{FF2B5EF4-FFF2-40B4-BE49-F238E27FC236}">
                <a16:creationId xmlns:a16="http://schemas.microsoft.com/office/drawing/2014/main" id="{7205F60A-C31B-1996-D170-9BEA57C81200}"/>
              </a:ext>
            </a:extLst>
          </p:cNvPr>
          <p:cNvGraphicFramePr>
            <a:graphicFrameLocks noGrp="1"/>
          </p:cNvGraphicFramePr>
          <p:nvPr>
            <p:extLst>
              <p:ext uri="{D42A27DB-BD31-4B8C-83A1-F6EECF244321}">
                <p14:modId xmlns:p14="http://schemas.microsoft.com/office/powerpoint/2010/main" val="1078176086"/>
              </p:ext>
            </p:extLst>
          </p:nvPr>
        </p:nvGraphicFramePr>
        <p:xfrm>
          <a:off x="319595" y="1397000"/>
          <a:ext cx="8735628" cy="4115850"/>
        </p:xfrm>
        <a:graphic>
          <a:graphicData uri="http://schemas.openxmlformats.org/drawingml/2006/table">
            <a:tbl>
              <a:tblPr firstRow="1" bandRow="1">
                <a:tableStyleId>{5C22544A-7EE6-4342-B048-85BDC9FD1C3A}</a:tableStyleId>
              </a:tblPr>
              <a:tblGrid>
                <a:gridCol w="4367814">
                  <a:extLst>
                    <a:ext uri="{9D8B030D-6E8A-4147-A177-3AD203B41FA5}">
                      <a16:colId xmlns:a16="http://schemas.microsoft.com/office/drawing/2014/main" val="149967777"/>
                    </a:ext>
                  </a:extLst>
                </a:gridCol>
                <a:gridCol w="4367814">
                  <a:extLst>
                    <a:ext uri="{9D8B030D-6E8A-4147-A177-3AD203B41FA5}">
                      <a16:colId xmlns:a16="http://schemas.microsoft.com/office/drawing/2014/main" val="3901584423"/>
                    </a:ext>
                  </a:extLst>
                </a:gridCol>
              </a:tblGrid>
              <a:tr h="341974">
                <a:tc>
                  <a:txBody>
                    <a:bodyPr/>
                    <a:lstStyle/>
                    <a:p>
                      <a:r>
                        <a:rPr lang="en-US" sz="1100" dirty="0">
                          <a:solidFill>
                            <a:schemeClr val="tx1"/>
                          </a:solidFill>
                        </a:rPr>
                        <a:t>COMMUNICATION SPECIALIST</a:t>
                      </a:r>
                    </a:p>
                  </a:txBody>
                  <a:tcPr>
                    <a:solidFill>
                      <a:schemeClr val="accent5">
                        <a:lumMod val="90000"/>
                      </a:schemeClr>
                    </a:solidFill>
                  </a:tcPr>
                </a:tc>
                <a:tc>
                  <a:txBody>
                    <a:bodyPr/>
                    <a:lstStyle/>
                    <a:p>
                      <a:r>
                        <a:rPr lang="en-US" sz="1100" dirty="0">
                          <a:solidFill>
                            <a:schemeClr val="tx1"/>
                          </a:solidFill>
                        </a:rPr>
                        <a:t>VALIDATION DOCUMENTATION</a:t>
                      </a:r>
                    </a:p>
                  </a:txBody>
                  <a:tcPr>
                    <a:solidFill>
                      <a:schemeClr val="accent5">
                        <a:lumMod val="90000"/>
                      </a:schemeClr>
                    </a:solidFill>
                  </a:tcPr>
                </a:tc>
                <a:extLst>
                  <a:ext uri="{0D108BD9-81ED-4DB2-BD59-A6C34878D82A}">
                    <a16:rowId xmlns:a16="http://schemas.microsoft.com/office/drawing/2014/main" val="1915082572"/>
                  </a:ext>
                </a:extLst>
              </a:tr>
              <a:tr h="3316676">
                <a:tc>
                  <a:txBody>
                    <a:bodyPr/>
                    <a:lstStyle/>
                    <a:p>
                      <a:r>
                        <a:rPr lang="en-US" sz="1000" dirty="0"/>
                        <a:t>Experience in Speech Language Pathology, OR ● sign linguistics, OR ● Education of deaf, OR ●  another relevant professional background AND ● Have personal or professional experience with people with ID/autism.</a:t>
                      </a:r>
                    </a:p>
                    <a:p>
                      <a:endParaRPr lang="en-US" sz="1000" dirty="0"/>
                    </a:p>
                    <a:p>
                      <a:r>
                        <a:rPr lang="en-US" sz="1000" dirty="0"/>
                        <a:t>Clarification: For Residential Services, Communication Specialist requirements are part of the residential rate. However, Providers need a modifier in order to do this and in order to get the modifier Providers must have a qualified person. As a result, Providers should have a plan in place that shows they will have a Communication Specialist when they need one.</a:t>
                      </a:r>
                    </a:p>
                    <a:p>
                      <a:endParaRPr lang="en-US" sz="1000" dirty="0"/>
                    </a:p>
                    <a:p>
                      <a:r>
                        <a:rPr lang="en-US" sz="1000" dirty="0">
                          <a:solidFill>
                            <a:srgbClr val="FF0000"/>
                          </a:solidFill>
                        </a:rPr>
                        <a:t>All providers who wish to provide this service must complete the Communication Specialist training provided on MyODP. This applies to Communication Specialists, Communication Specialists that are direct employees of an agency, and contracted employees of an agency. The training to meet this requirement is available under the Special Populations category on MyODP.org or the link below.  Please note that this is the only training that is acceptable to meet the qualification requirement. No other training content will be accepted.</a:t>
                      </a:r>
                    </a:p>
                  </a:txBody>
                  <a:tcPr>
                    <a:solidFill>
                      <a:schemeClr val="accent5">
                        <a:lumMod val="90000"/>
                      </a:schemeClr>
                    </a:solidFill>
                  </a:tcPr>
                </a:tc>
                <a:tc>
                  <a:txBody>
                    <a:bodyPr/>
                    <a:lstStyle/>
                    <a:p>
                      <a:r>
                        <a:rPr lang="en-US" sz="1050" dirty="0"/>
                        <a:t>Copy of resume that indicates experience in Speech Language Pathology, sign linguistics, education of deaf, or another relevant professional background AND written reference to indicate personal experience OR resume to indicate professional experience with people with ID/autism </a:t>
                      </a:r>
                      <a:r>
                        <a:rPr lang="en-US" sz="1050" dirty="0">
                          <a:solidFill>
                            <a:srgbClr val="FF0000"/>
                          </a:solidFill>
                        </a:rPr>
                        <a:t>AND copy of the Certificate of Achievement for Communication Specialist Required Training.</a:t>
                      </a:r>
                    </a:p>
                  </a:txBody>
                  <a:tcPr>
                    <a:solidFill>
                      <a:schemeClr val="accent5">
                        <a:lumMod val="90000"/>
                      </a:schemeClr>
                    </a:solidFill>
                  </a:tcPr>
                </a:tc>
                <a:extLst>
                  <a:ext uri="{0D108BD9-81ED-4DB2-BD59-A6C34878D82A}">
                    <a16:rowId xmlns:a16="http://schemas.microsoft.com/office/drawing/2014/main" val="1898271241"/>
                  </a:ext>
                </a:extLst>
              </a:tr>
              <a:tr h="341974">
                <a:tc>
                  <a:txBody>
                    <a:bodyPr/>
                    <a:lstStyle/>
                    <a:p>
                      <a:pPr algn="ctr"/>
                      <a:r>
                        <a:rPr lang="en-US" sz="1200" dirty="0">
                          <a:solidFill>
                            <a:srgbClr val="FF0000"/>
                          </a:solidFill>
                        </a:rPr>
                        <a:t>Communication Specialist Required Training (Link)		</a:t>
                      </a:r>
                    </a:p>
                    <a:p>
                      <a:pPr algn="ctr"/>
                      <a:endParaRPr lang="en-US" sz="1200" dirty="0">
                        <a:solidFill>
                          <a:srgbClr val="FF0000"/>
                        </a:solidFill>
                      </a:endParaRPr>
                    </a:p>
                  </a:txBody>
                  <a:tcPr>
                    <a:solidFill>
                      <a:schemeClr val="accent5">
                        <a:lumMod val="90000"/>
                      </a:schemeClr>
                    </a:solidFill>
                  </a:tcPr>
                </a:tc>
                <a:tc>
                  <a:txBody>
                    <a:bodyPr/>
                    <a:lstStyle/>
                    <a:p>
                      <a:r>
                        <a:rPr lang="en-US" sz="1100" dirty="0">
                          <a:solidFill>
                            <a:srgbClr val="FF0000"/>
                          </a:solidFill>
                        </a:rPr>
                        <a:t>*Note: it is important for individuals to open and print a Certificate of Achievement for their work to be accurately reflected. </a:t>
                      </a:r>
                    </a:p>
                  </a:txBody>
                  <a:tcPr>
                    <a:solidFill>
                      <a:schemeClr val="accent5">
                        <a:lumMod val="90000"/>
                      </a:schemeClr>
                    </a:solidFill>
                  </a:tcPr>
                </a:tc>
                <a:extLst>
                  <a:ext uri="{0D108BD9-81ED-4DB2-BD59-A6C34878D82A}">
                    <a16:rowId xmlns:a16="http://schemas.microsoft.com/office/drawing/2014/main" val="2887317429"/>
                  </a:ext>
                </a:extLst>
              </a:tr>
            </a:tbl>
          </a:graphicData>
        </a:graphic>
      </p:graphicFrame>
    </p:spTree>
    <p:extLst>
      <p:ext uri="{BB962C8B-B14F-4D97-AF65-F5344CB8AC3E}">
        <p14:creationId xmlns:p14="http://schemas.microsoft.com/office/powerpoint/2010/main" val="4126494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F99020-51C6-46BB-9EFF-87D42E2F49DD}"/>
              </a:ext>
            </a:extLst>
          </p:cNvPr>
          <p:cNvSpPr>
            <a:spLocks noGrp="1"/>
          </p:cNvSpPr>
          <p:nvPr>
            <p:ph type="dt" sz="half" idx="10"/>
          </p:nvPr>
        </p:nvSpPr>
        <p:spPr/>
        <p:txBody>
          <a:bodyPr/>
          <a:lstStyle/>
          <a:p>
            <a:pPr>
              <a:defRPr/>
            </a:pPr>
            <a:fld id="{5CDA2917-C0ED-4550-BE31-2FFB1E4F91DF}" type="datetime1">
              <a:rPr lang="en-US" smtClean="0"/>
              <a:t>1/17/2024</a:t>
            </a:fld>
            <a:endParaRPr lang="en-US" dirty="0"/>
          </a:p>
        </p:txBody>
      </p:sp>
      <p:sp>
        <p:nvSpPr>
          <p:cNvPr id="3" name="Slide Number Placeholder 2">
            <a:extLst>
              <a:ext uri="{FF2B5EF4-FFF2-40B4-BE49-F238E27FC236}">
                <a16:creationId xmlns:a16="http://schemas.microsoft.com/office/drawing/2014/main" id="{2654877E-AA46-4FE6-863C-FCE010DD4AE0}"/>
              </a:ext>
            </a:extLst>
          </p:cNvPr>
          <p:cNvSpPr>
            <a:spLocks noGrp="1"/>
          </p:cNvSpPr>
          <p:nvPr>
            <p:ph type="sldNum" sz="quarter" idx="12"/>
          </p:nvPr>
        </p:nvSpPr>
        <p:spPr/>
        <p:txBody>
          <a:bodyPr/>
          <a:lstStyle/>
          <a:p>
            <a:pPr>
              <a:defRPr/>
            </a:pPr>
            <a:fld id="{9C10EB89-1475-4332-AC66-2657F847E4F2}" type="slidenum">
              <a:rPr lang="en-US" smtClean="0"/>
              <a:pPr>
                <a:defRPr/>
              </a:pPr>
              <a:t>11</a:t>
            </a:fld>
            <a:endParaRPr lang="en-US" dirty="0"/>
          </a:p>
        </p:txBody>
      </p:sp>
      <p:sp>
        <p:nvSpPr>
          <p:cNvPr id="5" name="Title 4">
            <a:extLst>
              <a:ext uri="{FF2B5EF4-FFF2-40B4-BE49-F238E27FC236}">
                <a16:creationId xmlns:a16="http://schemas.microsoft.com/office/drawing/2014/main" id="{88C227DD-0620-4279-ABC3-4A44A83525B3}"/>
              </a:ext>
            </a:extLst>
          </p:cNvPr>
          <p:cNvSpPr>
            <a:spLocks noGrp="1"/>
          </p:cNvSpPr>
          <p:nvPr>
            <p:ph type="title"/>
          </p:nvPr>
        </p:nvSpPr>
        <p:spPr/>
        <p:txBody>
          <a:bodyPr/>
          <a:lstStyle/>
          <a:p>
            <a:r>
              <a:rPr lang="en-US" dirty="0"/>
              <a:t>CPS, IHCS, &amp; Respite Enhanced</a:t>
            </a:r>
          </a:p>
        </p:txBody>
      </p:sp>
      <p:pic>
        <p:nvPicPr>
          <p:cNvPr id="27" name="Picture 26">
            <a:extLst>
              <a:ext uri="{FF2B5EF4-FFF2-40B4-BE49-F238E27FC236}">
                <a16:creationId xmlns:a16="http://schemas.microsoft.com/office/drawing/2014/main" id="{C60BCC42-BD0D-4AFC-00D9-631459D213C0}"/>
              </a:ext>
            </a:extLst>
          </p:cNvPr>
          <p:cNvPicPr>
            <a:picLocks noChangeAspect="1"/>
          </p:cNvPicPr>
          <p:nvPr/>
        </p:nvPicPr>
        <p:blipFill>
          <a:blip r:embed="rId3"/>
          <a:stretch>
            <a:fillRect/>
          </a:stretch>
        </p:blipFill>
        <p:spPr>
          <a:xfrm>
            <a:off x="8298402" y="1242873"/>
            <a:ext cx="782618" cy="456155"/>
          </a:xfrm>
          <a:prstGeom prst="rect">
            <a:avLst/>
          </a:prstGeom>
        </p:spPr>
      </p:pic>
      <p:pic>
        <p:nvPicPr>
          <p:cNvPr id="29" name="Picture 28">
            <a:extLst>
              <a:ext uri="{FF2B5EF4-FFF2-40B4-BE49-F238E27FC236}">
                <a16:creationId xmlns:a16="http://schemas.microsoft.com/office/drawing/2014/main" id="{FF02EC1A-5E5A-E778-99D3-A16045CB3229}"/>
              </a:ext>
            </a:extLst>
          </p:cNvPr>
          <p:cNvPicPr>
            <a:picLocks noChangeAspect="1"/>
          </p:cNvPicPr>
          <p:nvPr/>
        </p:nvPicPr>
        <p:blipFill>
          <a:blip r:embed="rId4"/>
          <a:stretch>
            <a:fillRect/>
          </a:stretch>
        </p:blipFill>
        <p:spPr>
          <a:xfrm>
            <a:off x="457200" y="1430045"/>
            <a:ext cx="8001000" cy="1763614"/>
          </a:xfrm>
          <a:prstGeom prst="rect">
            <a:avLst/>
          </a:prstGeom>
        </p:spPr>
      </p:pic>
      <p:pic>
        <p:nvPicPr>
          <p:cNvPr id="4" name="Picture 3">
            <a:extLst>
              <a:ext uri="{FF2B5EF4-FFF2-40B4-BE49-F238E27FC236}">
                <a16:creationId xmlns:a16="http://schemas.microsoft.com/office/drawing/2014/main" id="{0A00BABD-4267-27A4-D80C-3BEF0307517F}"/>
              </a:ext>
            </a:extLst>
          </p:cNvPr>
          <p:cNvPicPr>
            <a:picLocks noChangeAspect="1"/>
          </p:cNvPicPr>
          <p:nvPr/>
        </p:nvPicPr>
        <p:blipFill>
          <a:blip r:embed="rId5"/>
          <a:stretch>
            <a:fillRect/>
          </a:stretch>
        </p:blipFill>
        <p:spPr>
          <a:xfrm>
            <a:off x="457200" y="3261286"/>
            <a:ext cx="8309568" cy="1475360"/>
          </a:xfrm>
          <a:prstGeom prst="rect">
            <a:avLst/>
          </a:prstGeom>
        </p:spPr>
      </p:pic>
      <p:pic>
        <p:nvPicPr>
          <p:cNvPr id="6" name="Picture 5">
            <a:extLst>
              <a:ext uri="{FF2B5EF4-FFF2-40B4-BE49-F238E27FC236}">
                <a16:creationId xmlns:a16="http://schemas.microsoft.com/office/drawing/2014/main" id="{AAEF66D7-5339-7E46-BC6B-0D6443ED4193}"/>
              </a:ext>
            </a:extLst>
          </p:cNvPr>
          <p:cNvPicPr>
            <a:picLocks noChangeAspect="1"/>
          </p:cNvPicPr>
          <p:nvPr/>
        </p:nvPicPr>
        <p:blipFill>
          <a:blip r:embed="rId6"/>
          <a:stretch>
            <a:fillRect/>
          </a:stretch>
        </p:blipFill>
        <p:spPr>
          <a:xfrm>
            <a:off x="457200" y="4841952"/>
            <a:ext cx="8157155" cy="938865"/>
          </a:xfrm>
          <a:prstGeom prst="rect">
            <a:avLst/>
          </a:prstGeom>
        </p:spPr>
      </p:pic>
    </p:spTree>
    <p:extLst>
      <p:ext uri="{BB962C8B-B14F-4D97-AF65-F5344CB8AC3E}">
        <p14:creationId xmlns:p14="http://schemas.microsoft.com/office/powerpoint/2010/main" val="827273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4C3930-FD9D-4247-9E9E-F87D240B057E}"/>
              </a:ext>
            </a:extLst>
          </p:cNvPr>
          <p:cNvSpPr>
            <a:spLocks noGrp="1"/>
          </p:cNvSpPr>
          <p:nvPr>
            <p:ph type="dt" sz="half" idx="10"/>
          </p:nvPr>
        </p:nvSpPr>
        <p:spPr/>
        <p:txBody>
          <a:bodyPr/>
          <a:lstStyle/>
          <a:p>
            <a:pPr>
              <a:defRPr/>
            </a:pPr>
            <a:fld id="{5CDA2917-C0ED-4550-BE31-2FFB1E4F91DF}" type="datetime1">
              <a:rPr lang="en-US" smtClean="0"/>
              <a:t>1/17/2024</a:t>
            </a:fld>
            <a:endParaRPr lang="en-US" dirty="0"/>
          </a:p>
        </p:txBody>
      </p:sp>
      <p:sp>
        <p:nvSpPr>
          <p:cNvPr id="3" name="Slide Number Placeholder 2">
            <a:extLst>
              <a:ext uri="{FF2B5EF4-FFF2-40B4-BE49-F238E27FC236}">
                <a16:creationId xmlns:a16="http://schemas.microsoft.com/office/drawing/2014/main" id="{EB5ADDBE-B645-45A3-925B-76CC5BAE0288}"/>
              </a:ext>
            </a:extLst>
          </p:cNvPr>
          <p:cNvSpPr>
            <a:spLocks noGrp="1"/>
          </p:cNvSpPr>
          <p:nvPr>
            <p:ph type="sldNum" sz="quarter" idx="12"/>
          </p:nvPr>
        </p:nvSpPr>
        <p:spPr/>
        <p:txBody>
          <a:bodyPr/>
          <a:lstStyle/>
          <a:p>
            <a:pPr>
              <a:defRPr/>
            </a:pPr>
            <a:fld id="{9C10EB89-1475-4332-AC66-2657F847E4F2}" type="slidenum">
              <a:rPr lang="en-US" smtClean="0"/>
              <a:pPr>
                <a:defRPr/>
              </a:pPr>
              <a:t>12</a:t>
            </a:fld>
            <a:endParaRPr lang="en-US" dirty="0"/>
          </a:p>
        </p:txBody>
      </p:sp>
      <p:sp>
        <p:nvSpPr>
          <p:cNvPr id="5" name="Title 4">
            <a:extLst>
              <a:ext uri="{FF2B5EF4-FFF2-40B4-BE49-F238E27FC236}">
                <a16:creationId xmlns:a16="http://schemas.microsoft.com/office/drawing/2014/main" id="{99D84C0D-D806-4DD3-A334-6D099754D9A6}"/>
              </a:ext>
            </a:extLst>
          </p:cNvPr>
          <p:cNvSpPr>
            <a:spLocks noGrp="1"/>
          </p:cNvSpPr>
          <p:nvPr>
            <p:ph type="title"/>
          </p:nvPr>
        </p:nvSpPr>
        <p:spPr/>
        <p:txBody>
          <a:bodyPr/>
          <a:lstStyle/>
          <a:p>
            <a:r>
              <a:rPr lang="en-US" dirty="0"/>
              <a:t>Residential Qualifications</a:t>
            </a:r>
          </a:p>
        </p:txBody>
      </p:sp>
      <p:sp>
        <p:nvSpPr>
          <p:cNvPr id="6" name="Content Placeholder 5">
            <a:extLst>
              <a:ext uri="{FF2B5EF4-FFF2-40B4-BE49-F238E27FC236}">
                <a16:creationId xmlns:a16="http://schemas.microsoft.com/office/drawing/2014/main" id="{AB0B3C30-95E1-A9B1-D96D-4617C5EA51D5}"/>
              </a:ext>
            </a:extLst>
          </p:cNvPr>
          <p:cNvSpPr>
            <a:spLocks noGrp="1"/>
          </p:cNvSpPr>
          <p:nvPr>
            <p:ph sz="quarter" idx="13"/>
          </p:nvPr>
        </p:nvSpPr>
        <p:spPr>
          <a:xfrm>
            <a:off x="381000" y="1143000"/>
            <a:ext cx="8229600" cy="4724400"/>
          </a:xfrm>
        </p:spPr>
        <p:txBody>
          <a:bodyPr/>
          <a:lstStyle/>
          <a:p>
            <a:pPr marL="0" indent="0">
              <a:buNone/>
            </a:pPr>
            <a:r>
              <a:rPr lang="en-US" sz="2200" u="sng" dirty="0"/>
              <a:t>New Provider Qualifications for providers rendering Residential Habilitation, Life Sharing or Supported Living</a:t>
            </a:r>
          </a:p>
          <a:p>
            <a:pPr marL="0" indent="0">
              <a:buNone/>
            </a:pPr>
            <a:r>
              <a:rPr lang="en-US" sz="2200" dirty="0"/>
              <a:t>Agencies must meet the following standards:</a:t>
            </a:r>
          </a:p>
          <a:p>
            <a:pPr marL="0" indent="0">
              <a:buNone/>
            </a:pPr>
            <a:r>
              <a:rPr lang="en-US" sz="2200" dirty="0"/>
              <a:t>1. Have a waiver service location in Pennsylvania.</a:t>
            </a:r>
          </a:p>
          <a:p>
            <a:pPr marL="0" indent="0">
              <a:buNone/>
            </a:pPr>
            <a:r>
              <a:rPr lang="en-US" sz="2200" dirty="0"/>
              <a:t>2. </a:t>
            </a:r>
            <a:r>
              <a:rPr lang="en-US" sz="2200" dirty="0">
                <a:solidFill>
                  <a:srgbClr val="FF0000"/>
                </a:solidFill>
              </a:rPr>
              <a:t>Actively provided direct non-residential HCBS as a provider enrolled to provide ODP Waiver services for the two years prior to enrolling to provide Residential Habilitation, Life Sharing, or Supported Living and be in good standing (not subject to sanctions or enforcement actions by the Department).</a:t>
            </a:r>
          </a:p>
          <a:p>
            <a:pPr marL="0" indent="0">
              <a:buNone/>
            </a:pPr>
            <a:r>
              <a:rPr lang="en-US" sz="2200" dirty="0">
                <a:solidFill>
                  <a:srgbClr val="FF0000"/>
                </a:solidFill>
              </a:rPr>
              <a:t>3. Annually submit to ODP the most recent financial statement that has been audited by an independent Certified Public Accountant.</a:t>
            </a:r>
          </a:p>
          <a:p>
            <a:endParaRPr lang="en-US" dirty="0"/>
          </a:p>
          <a:p>
            <a:endParaRPr lang="en-US" dirty="0"/>
          </a:p>
        </p:txBody>
      </p:sp>
    </p:spTree>
    <p:extLst>
      <p:ext uri="{BB962C8B-B14F-4D97-AF65-F5344CB8AC3E}">
        <p14:creationId xmlns:p14="http://schemas.microsoft.com/office/powerpoint/2010/main" val="3490423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DE43AC-B6FD-4F8B-9E66-7C37556C368B}"/>
              </a:ext>
            </a:extLst>
          </p:cNvPr>
          <p:cNvSpPr>
            <a:spLocks noGrp="1"/>
          </p:cNvSpPr>
          <p:nvPr>
            <p:ph type="dt" sz="half" idx="10"/>
          </p:nvPr>
        </p:nvSpPr>
        <p:spPr/>
        <p:txBody>
          <a:bodyPr/>
          <a:lstStyle/>
          <a:p>
            <a:pPr>
              <a:defRPr/>
            </a:pPr>
            <a:fld id="{5CDA2917-C0ED-4550-BE31-2FFB1E4F91DF}" type="datetime1">
              <a:rPr lang="en-US" smtClean="0"/>
              <a:t>1/17/2024</a:t>
            </a:fld>
            <a:endParaRPr lang="en-US" dirty="0"/>
          </a:p>
        </p:txBody>
      </p:sp>
      <p:sp>
        <p:nvSpPr>
          <p:cNvPr id="3" name="Slide Number Placeholder 2">
            <a:extLst>
              <a:ext uri="{FF2B5EF4-FFF2-40B4-BE49-F238E27FC236}">
                <a16:creationId xmlns:a16="http://schemas.microsoft.com/office/drawing/2014/main" id="{138588A9-DF5C-48A3-8D88-1B68331BC651}"/>
              </a:ext>
            </a:extLst>
          </p:cNvPr>
          <p:cNvSpPr>
            <a:spLocks noGrp="1"/>
          </p:cNvSpPr>
          <p:nvPr>
            <p:ph type="sldNum" sz="quarter" idx="12"/>
          </p:nvPr>
        </p:nvSpPr>
        <p:spPr/>
        <p:txBody>
          <a:bodyPr/>
          <a:lstStyle/>
          <a:p>
            <a:pPr>
              <a:defRPr/>
            </a:pPr>
            <a:fld id="{9C10EB89-1475-4332-AC66-2657F847E4F2}" type="slidenum">
              <a:rPr lang="en-US" smtClean="0"/>
              <a:pPr>
                <a:defRPr/>
              </a:pPr>
              <a:t>13</a:t>
            </a:fld>
            <a:endParaRPr lang="en-US" dirty="0"/>
          </a:p>
        </p:txBody>
      </p:sp>
      <p:sp>
        <p:nvSpPr>
          <p:cNvPr id="5" name="Title 4">
            <a:extLst>
              <a:ext uri="{FF2B5EF4-FFF2-40B4-BE49-F238E27FC236}">
                <a16:creationId xmlns:a16="http://schemas.microsoft.com/office/drawing/2014/main" id="{FEFA6FE2-948C-48CE-8C6E-3C3008B8872D}"/>
              </a:ext>
            </a:extLst>
          </p:cNvPr>
          <p:cNvSpPr>
            <a:spLocks noGrp="1"/>
          </p:cNvSpPr>
          <p:nvPr>
            <p:ph type="title"/>
          </p:nvPr>
        </p:nvSpPr>
        <p:spPr/>
        <p:txBody>
          <a:bodyPr/>
          <a:lstStyle/>
          <a:p>
            <a:r>
              <a:rPr lang="en-US" dirty="0"/>
              <a:t>Residential Qualifications</a:t>
            </a:r>
          </a:p>
        </p:txBody>
      </p:sp>
      <p:graphicFrame>
        <p:nvGraphicFramePr>
          <p:cNvPr id="6" name="Table 6">
            <a:extLst>
              <a:ext uri="{FF2B5EF4-FFF2-40B4-BE49-F238E27FC236}">
                <a16:creationId xmlns:a16="http://schemas.microsoft.com/office/drawing/2014/main" id="{B12A31DD-5FD0-25FE-44F5-7F9270BAB674}"/>
              </a:ext>
            </a:extLst>
          </p:cNvPr>
          <p:cNvGraphicFramePr>
            <a:graphicFrameLocks noGrp="1"/>
          </p:cNvGraphicFramePr>
          <p:nvPr>
            <p:ph sz="quarter" idx="13"/>
            <p:extLst>
              <p:ext uri="{D42A27DB-BD31-4B8C-83A1-F6EECF244321}">
                <p14:modId xmlns:p14="http://schemas.microsoft.com/office/powerpoint/2010/main" val="2382387418"/>
              </p:ext>
            </p:extLst>
          </p:nvPr>
        </p:nvGraphicFramePr>
        <p:xfrm>
          <a:off x="186431" y="1410402"/>
          <a:ext cx="8886547" cy="4520953"/>
        </p:xfrm>
        <a:graphic>
          <a:graphicData uri="http://schemas.openxmlformats.org/drawingml/2006/table">
            <a:tbl>
              <a:tblPr firstRow="1" bandRow="1">
                <a:tableStyleId>{5C22544A-7EE6-4342-B048-85BDC9FD1C3A}</a:tableStyleId>
              </a:tblPr>
              <a:tblGrid>
                <a:gridCol w="4421395">
                  <a:extLst>
                    <a:ext uri="{9D8B030D-6E8A-4147-A177-3AD203B41FA5}">
                      <a16:colId xmlns:a16="http://schemas.microsoft.com/office/drawing/2014/main" val="4114649001"/>
                    </a:ext>
                  </a:extLst>
                </a:gridCol>
                <a:gridCol w="4465152">
                  <a:extLst>
                    <a:ext uri="{9D8B030D-6E8A-4147-A177-3AD203B41FA5}">
                      <a16:colId xmlns:a16="http://schemas.microsoft.com/office/drawing/2014/main" val="2653626283"/>
                    </a:ext>
                  </a:extLst>
                </a:gridCol>
              </a:tblGrid>
              <a:tr h="4520953">
                <a:tc>
                  <a:txBody>
                    <a:bodyPr/>
                    <a:lstStyle/>
                    <a:p>
                      <a:r>
                        <a:rPr lang="en-US" sz="1400" b="0" dirty="0">
                          <a:solidFill>
                            <a:srgbClr val="FF0000"/>
                          </a:solidFill>
                        </a:rPr>
                        <a:t>Agencies must have actively provided direct non-residential Home and Community-Based Services as a provider enrolled to provide ODP Waiver services for the two years prior to enrolling to provide Residential Habilitation, Life Sharing, or Supported Living and be in good standing (not subject to sanctions or enforcement actions by the Department). 		</a:t>
                      </a:r>
                    </a:p>
                    <a:p>
                      <a:endParaRPr lang="en-US" sz="1400" b="0" dirty="0">
                        <a:solidFill>
                          <a:srgbClr val="FF0000"/>
                        </a:solidFill>
                      </a:endParaRPr>
                    </a:p>
                    <a:p>
                      <a:endParaRPr lang="en-US" sz="1400" b="0" dirty="0">
                        <a:solidFill>
                          <a:srgbClr val="FF0000"/>
                        </a:solidFill>
                      </a:endParaRPr>
                    </a:p>
                    <a:p>
                      <a:endParaRPr lang="en-US" sz="1400" b="0" dirty="0">
                        <a:solidFill>
                          <a:srgbClr val="FF0000"/>
                        </a:solidFill>
                      </a:endParaRPr>
                    </a:p>
                    <a:p>
                      <a:endParaRPr lang="en-US" sz="1400" b="0" dirty="0">
                        <a:solidFill>
                          <a:srgbClr val="FF0000"/>
                        </a:solidFill>
                      </a:endParaRPr>
                    </a:p>
                    <a:p>
                      <a:endParaRPr lang="en-US" sz="1400" b="0" dirty="0">
                        <a:solidFill>
                          <a:srgbClr val="FF0000"/>
                        </a:solidFill>
                      </a:endParaRPr>
                    </a:p>
                    <a:p>
                      <a:endParaRPr lang="en-US" sz="1400" b="0" dirty="0">
                        <a:solidFill>
                          <a:srgbClr val="FF0000"/>
                        </a:solidFill>
                      </a:endParaRPr>
                    </a:p>
                    <a:p>
                      <a:endParaRPr lang="en-US" sz="1400" b="0" dirty="0">
                        <a:solidFill>
                          <a:srgbClr val="FF0000"/>
                        </a:solidFill>
                      </a:endParaRPr>
                    </a:p>
                    <a:p>
                      <a:endParaRPr lang="en-US" sz="1400" b="0" dirty="0">
                        <a:solidFill>
                          <a:srgbClr val="FF0000"/>
                        </a:solidFill>
                      </a:endParaRPr>
                    </a:p>
                    <a:p>
                      <a:endParaRPr lang="en-US" sz="1400" b="0" dirty="0">
                        <a:solidFill>
                          <a:srgbClr val="FF0000"/>
                        </a:solidFill>
                      </a:endParaRPr>
                    </a:p>
                    <a:p>
                      <a:r>
                        <a:rPr lang="en-US" sz="1400" b="0" dirty="0">
                          <a:solidFill>
                            <a:srgbClr val="FF0000"/>
                          </a:solidFill>
                        </a:rPr>
                        <a:t>Annually submit to ODP the most recent financial statement that has been audited by an independent Certified Public Accountant.	</a:t>
                      </a:r>
                    </a:p>
                  </a:txBody>
                  <a:tcPr/>
                </a:tc>
                <a:tc>
                  <a:txBody>
                    <a:bodyPr/>
                    <a:lstStyle/>
                    <a:p>
                      <a:r>
                        <a:rPr lang="en-US" sz="1400" b="0" dirty="0">
                          <a:solidFill>
                            <a:srgbClr val="FF0000"/>
                          </a:solidFill>
                        </a:rPr>
                        <a:t>To meet the standard of actively providing direct non-residential services, providers are required to render direct non-residential services to at least 10 individuals every month for a continuous period of 24 months immediately preceding a new qualification/enrollment of a residential service.  In addition, the provider must have no sanctions or enforcement actions during the 24-month period.   </a:t>
                      </a:r>
                    </a:p>
                    <a:p>
                      <a:endParaRPr lang="en-US" sz="1400" b="0" dirty="0">
                        <a:solidFill>
                          <a:srgbClr val="FF0000"/>
                        </a:solidFill>
                      </a:endParaRPr>
                    </a:p>
                    <a:p>
                      <a:r>
                        <a:rPr lang="en-US" sz="1400" b="0" dirty="0">
                          <a:solidFill>
                            <a:srgbClr val="FF0000"/>
                          </a:solidFill>
                        </a:rPr>
                        <a:t>To verify the active delivery of services, the Assigned AE will review the provider’s data for the preceding two years.  If there were billing issues during this time, additional documentation (such as service notes) can be submitted to substantiate that the provider meets the requirement. </a:t>
                      </a:r>
                    </a:p>
                    <a:p>
                      <a:endParaRPr lang="en-US" sz="1400" b="0" dirty="0">
                        <a:solidFill>
                          <a:srgbClr val="FF0000"/>
                        </a:solidFill>
                      </a:endParaRPr>
                    </a:p>
                    <a:p>
                      <a:endParaRPr lang="en-US" sz="1400" b="0" dirty="0">
                        <a:solidFill>
                          <a:srgbClr val="FF0000"/>
                        </a:solidFill>
                      </a:endParaRPr>
                    </a:p>
                    <a:p>
                      <a:r>
                        <a:rPr lang="en-US" sz="1400" b="0" dirty="0">
                          <a:solidFill>
                            <a:srgbClr val="FF0000"/>
                          </a:solidFill>
                        </a:rPr>
                        <a:t>The AE will confirm with the rate setting mailbox that the provider has submitted the most recent financial statements.				</a:t>
                      </a:r>
                    </a:p>
                  </a:txBody>
                  <a:tcPr/>
                </a:tc>
                <a:extLst>
                  <a:ext uri="{0D108BD9-81ED-4DB2-BD59-A6C34878D82A}">
                    <a16:rowId xmlns:a16="http://schemas.microsoft.com/office/drawing/2014/main" val="4045548414"/>
                  </a:ext>
                </a:extLst>
              </a:tr>
            </a:tbl>
          </a:graphicData>
        </a:graphic>
      </p:graphicFrame>
      <p:pic>
        <p:nvPicPr>
          <p:cNvPr id="7" name="Picture 6">
            <a:extLst>
              <a:ext uri="{FF2B5EF4-FFF2-40B4-BE49-F238E27FC236}">
                <a16:creationId xmlns:a16="http://schemas.microsoft.com/office/drawing/2014/main" id="{AEDBB501-24B9-CC8F-A89B-B19801180E70}"/>
              </a:ext>
            </a:extLst>
          </p:cNvPr>
          <p:cNvPicPr>
            <a:picLocks noChangeAspect="1"/>
          </p:cNvPicPr>
          <p:nvPr/>
        </p:nvPicPr>
        <p:blipFill>
          <a:blip r:embed="rId3"/>
          <a:stretch>
            <a:fillRect/>
          </a:stretch>
        </p:blipFill>
        <p:spPr>
          <a:xfrm>
            <a:off x="1542449" y="3506602"/>
            <a:ext cx="1048351" cy="621846"/>
          </a:xfrm>
          <a:prstGeom prst="rect">
            <a:avLst/>
          </a:prstGeom>
        </p:spPr>
      </p:pic>
    </p:spTree>
    <p:extLst>
      <p:ext uri="{BB962C8B-B14F-4D97-AF65-F5344CB8AC3E}">
        <p14:creationId xmlns:p14="http://schemas.microsoft.com/office/powerpoint/2010/main" val="422369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2C3E44-E9E9-4ECB-B4E6-124F03E44BFF}"/>
              </a:ext>
            </a:extLst>
          </p:cNvPr>
          <p:cNvSpPr>
            <a:spLocks noGrp="1"/>
          </p:cNvSpPr>
          <p:nvPr>
            <p:ph type="dt" sz="half" idx="10"/>
          </p:nvPr>
        </p:nvSpPr>
        <p:spPr/>
        <p:txBody>
          <a:bodyPr/>
          <a:lstStyle/>
          <a:p>
            <a:pPr>
              <a:defRPr/>
            </a:pPr>
            <a:fld id="{5CDA2917-C0ED-4550-BE31-2FFB1E4F91DF}" type="datetime1">
              <a:rPr lang="en-US" smtClean="0"/>
              <a:t>1/17/2024</a:t>
            </a:fld>
            <a:endParaRPr lang="en-US" dirty="0"/>
          </a:p>
        </p:txBody>
      </p:sp>
      <p:sp>
        <p:nvSpPr>
          <p:cNvPr id="3" name="Slide Number Placeholder 2">
            <a:extLst>
              <a:ext uri="{FF2B5EF4-FFF2-40B4-BE49-F238E27FC236}">
                <a16:creationId xmlns:a16="http://schemas.microsoft.com/office/drawing/2014/main" id="{812352AA-7FCC-4909-BC3A-84062F9BB84F}"/>
              </a:ext>
            </a:extLst>
          </p:cNvPr>
          <p:cNvSpPr>
            <a:spLocks noGrp="1"/>
          </p:cNvSpPr>
          <p:nvPr>
            <p:ph type="sldNum" sz="quarter" idx="12"/>
          </p:nvPr>
        </p:nvSpPr>
        <p:spPr/>
        <p:txBody>
          <a:bodyPr/>
          <a:lstStyle/>
          <a:p>
            <a:pPr>
              <a:defRPr/>
            </a:pPr>
            <a:fld id="{9C10EB89-1475-4332-AC66-2657F847E4F2}" type="slidenum">
              <a:rPr lang="en-US" smtClean="0"/>
              <a:pPr>
                <a:defRPr/>
              </a:pPr>
              <a:t>14</a:t>
            </a:fld>
            <a:endParaRPr lang="en-US" dirty="0"/>
          </a:p>
        </p:txBody>
      </p:sp>
      <p:sp>
        <p:nvSpPr>
          <p:cNvPr id="6" name="Content Placeholder 5">
            <a:extLst>
              <a:ext uri="{FF2B5EF4-FFF2-40B4-BE49-F238E27FC236}">
                <a16:creationId xmlns:a16="http://schemas.microsoft.com/office/drawing/2014/main" id="{FC5E0E91-3ECC-1B0A-987B-BA3AB5E9385E}"/>
              </a:ext>
            </a:extLst>
          </p:cNvPr>
          <p:cNvSpPr>
            <a:spLocks noGrp="1"/>
          </p:cNvSpPr>
          <p:nvPr>
            <p:ph sz="quarter" idx="13"/>
          </p:nvPr>
        </p:nvSpPr>
        <p:spPr/>
        <p:txBody>
          <a:bodyPr/>
          <a:lstStyle/>
          <a:p>
            <a:pPr marL="0" indent="0">
              <a:buNone/>
            </a:pPr>
            <a:r>
              <a:rPr lang="en-US" dirty="0"/>
              <a:t>Participants authorized to receive Residential Habilitation/Life Sharing/Supported Living services: </a:t>
            </a:r>
          </a:p>
          <a:p>
            <a:pPr lvl="1"/>
            <a:r>
              <a:rPr lang="en-US" dirty="0"/>
              <a:t>May receive Assistive Technology Remote Supports Equipment and Technology (procedure code W6087) to purchase or lease devices or equipment or technology that will be used exclusively by the participant for the delivery of remote supports as a method of Residential Habilitation/Life Sharing/Supported Living service delivery. </a:t>
            </a:r>
          </a:p>
          <a:p>
            <a:pPr lvl="1"/>
            <a:r>
              <a:rPr lang="en-US" dirty="0"/>
              <a:t>The following services may not be authorized for participants who receive Life Sharing/Residential Habilitation/Supported Living services:  Homemaker/Chore; In-Home and Community Supports; Family/Caregiver Training and Support; </a:t>
            </a:r>
            <a:r>
              <a:rPr lang="en-US" strike="sngStrike" dirty="0">
                <a:solidFill>
                  <a:srgbClr val="FF0000"/>
                </a:solidFill>
              </a:rPr>
              <a:t>Remote Supports</a:t>
            </a:r>
            <a:r>
              <a:rPr lang="en-US" dirty="0"/>
              <a:t>; and Consultative Nutritional Services.</a:t>
            </a:r>
          </a:p>
        </p:txBody>
      </p:sp>
      <p:sp>
        <p:nvSpPr>
          <p:cNvPr id="5" name="Title 4">
            <a:extLst>
              <a:ext uri="{FF2B5EF4-FFF2-40B4-BE49-F238E27FC236}">
                <a16:creationId xmlns:a16="http://schemas.microsoft.com/office/drawing/2014/main" id="{05BBF13D-0111-48D2-ABE2-8B3CC3F48A87}"/>
              </a:ext>
            </a:extLst>
          </p:cNvPr>
          <p:cNvSpPr>
            <a:spLocks noGrp="1"/>
          </p:cNvSpPr>
          <p:nvPr>
            <p:ph type="title"/>
          </p:nvPr>
        </p:nvSpPr>
        <p:spPr/>
        <p:txBody>
          <a:bodyPr/>
          <a:lstStyle/>
          <a:p>
            <a:r>
              <a:rPr lang="en-US" sz="2400" dirty="0"/>
              <a:t>Residential and Remote Supports</a:t>
            </a:r>
          </a:p>
        </p:txBody>
      </p:sp>
      <p:pic>
        <p:nvPicPr>
          <p:cNvPr id="4" name="Picture 3">
            <a:extLst>
              <a:ext uri="{FF2B5EF4-FFF2-40B4-BE49-F238E27FC236}">
                <a16:creationId xmlns:a16="http://schemas.microsoft.com/office/drawing/2014/main" id="{8E1821AF-ADEA-45EC-A9DE-20A9A00C18EA}"/>
              </a:ext>
            </a:extLst>
          </p:cNvPr>
          <p:cNvPicPr>
            <a:picLocks noChangeAspect="1"/>
          </p:cNvPicPr>
          <p:nvPr/>
        </p:nvPicPr>
        <p:blipFill>
          <a:blip r:embed="rId3"/>
          <a:stretch>
            <a:fillRect/>
          </a:stretch>
        </p:blipFill>
        <p:spPr>
          <a:xfrm>
            <a:off x="8077108" y="3707389"/>
            <a:ext cx="1066892" cy="621846"/>
          </a:xfrm>
          <a:prstGeom prst="rect">
            <a:avLst/>
          </a:prstGeom>
        </p:spPr>
      </p:pic>
    </p:spTree>
    <p:extLst>
      <p:ext uri="{BB962C8B-B14F-4D97-AF65-F5344CB8AC3E}">
        <p14:creationId xmlns:p14="http://schemas.microsoft.com/office/powerpoint/2010/main" val="366373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1CBCC5-EB88-B2A1-E240-D20E32C5309F}"/>
              </a:ext>
            </a:extLst>
          </p:cNvPr>
          <p:cNvSpPr>
            <a:spLocks noGrp="1"/>
          </p:cNvSpPr>
          <p:nvPr>
            <p:ph type="dt" sz="half" idx="10"/>
          </p:nvPr>
        </p:nvSpPr>
        <p:spPr/>
        <p:txBody>
          <a:bodyPr/>
          <a:lstStyle/>
          <a:p>
            <a:pPr>
              <a:defRPr/>
            </a:pPr>
            <a:fld id="{5CDA2917-C0ED-4550-BE31-2FFB1E4F91DF}" type="datetime1">
              <a:rPr lang="en-US" smtClean="0"/>
              <a:t>1/17/2024</a:t>
            </a:fld>
            <a:endParaRPr lang="en-US" dirty="0"/>
          </a:p>
        </p:txBody>
      </p:sp>
      <p:sp>
        <p:nvSpPr>
          <p:cNvPr id="3" name="Slide Number Placeholder 2">
            <a:extLst>
              <a:ext uri="{FF2B5EF4-FFF2-40B4-BE49-F238E27FC236}">
                <a16:creationId xmlns:a16="http://schemas.microsoft.com/office/drawing/2014/main" id="{E82A3367-0D54-F7E5-4BDB-8873E38FEDB3}"/>
              </a:ext>
            </a:extLst>
          </p:cNvPr>
          <p:cNvSpPr>
            <a:spLocks noGrp="1"/>
          </p:cNvSpPr>
          <p:nvPr>
            <p:ph type="sldNum" sz="quarter" idx="12"/>
          </p:nvPr>
        </p:nvSpPr>
        <p:spPr/>
        <p:txBody>
          <a:bodyPr/>
          <a:lstStyle/>
          <a:p>
            <a:pPr>
              <a:defRPr/>
            </a:pPr>
            <a:fld id="{9C10EB89-1475-4332-AC66-2657F847E4F2}" type="slidenum">
              <a:rPr lang="en-US" smtClean="0"/>
              <a:pPr>
                <a:defRPr/>
              </a:pPr>
              <a:t>15</a:t>
            </a:fld>
            <a:endParaRPr lang="en-US" dirty="0"/>
          </a:p>
        </p:txBody>
      </p:sp>
      <p:sp>
        <p:nvSpPr>
          <p:cNvPr id="5" name="Title 4">
            <a:extLst>
              <a:ext uri="{FF2B5EF4-FFF2-40B4-BE49-F238E27FC236}">
                <a16:creationId xmlns:a16="http://schemas.microsoft.com/office/drawing/2014/main" id="{17B65A89-E537-0C8F-6988-8BC4F54DB39E}"/>
              </a:ext>
            </a:extLst>
          </p:cNvPr>
          <p:cNvSpPr>
            <a:spLocks noGrp="1"/>
          </p:cNvSpPr>
          <p:nvPr>
            <p:ph type="title"/>
          </p:nvPr>
        </p:nvSpPr>
        <p:spPr/>
        <p:txBody>
          <a:bodyPr/>
          <a:lstStyle/>
          <a:p>
            <a:r>
              <a:rPr lang="en-US" sz="2400" dirty="0"/>
              <a:t>Residential and Remote Supports</a:t>
            </a:r>
          </a:p>
        </p:txBody>
      </p:sp>
      <p:graphicFrame>
        <p:nvGraphicFramePr>
          <p:cNvPr id="7" name="Table 7">
            <a:extLst>
              <a:ext uri="{FF2B5EF4-FFF2-40B4-BE49-F238E27FC236}">
                <a16:creationId xmlns:a16="http://schemas.microsoft.com/office/drawing/2014/main" id="{36F3209D-A7D3-3945-AAAC-8BE1E5305984}"/>
              </a:ext>
            </a:extLst>
          </p:cNvPr>
          <p:cNvGraphicFramePr>
            <a:graphicFrameLocks noGrp="1"/>
          </p:cNvGraphicFramePr>
          <p:nvPr>
            <p:ph sz="quarter" idx="13"/>
            <p:extLst>
              <p:ext uri="{D42A27DB-BD31-4B8C-83A1-F6EECF244321}">
                <p14:modId xmlns:p14="http://schemas.microsoft.com/office/powerpoint/2010/main" val="409737433"/>
              </p:ext>
            </p:extLst>
          </p:nvPr>
        </p:nvGraphicFramePr>
        <p:xfrm>
          <a:off x="248575" y="1231777"/>
          <a:ext cx="8806649" cy="5509260"/>
        </p:xfrm>
        <a:graphic>
          <a:graphicData uri="http://schemas.openxmlformats.org/drawingml/2006/table">
            <a:tbl>
              <a:tblPr firstRow="1" bandRow="1">
                <a:tableStyleId>{5C22544A-7EE6-4342-B048-85BDC9FD1C3A}</a:tableStyleId>
              </a:tblPr>
              <a:tblGrid>
                <a:gridCol w="4394447">
                  <a:extLst>
                    <a:ext uri="{9D8B030D-6E8A-4147-A177-3AD203B41FA5}">
                      <a16:colId xmlns:a16="http://schemas.microsoft.com/office/drawing/2014/main" val="4035627879"/>
                    </a:ext>
                  </a:extLst>
                </a:gridCol>
                <a:gridCol w="4412202">
                  <a:extLst>
                    <a:ext uri="{9D8B030D-6E8A-4147-A177-3AD203B41FA5}">
                      <a16:colId xmlns:a16="http://schemas.microsoft.com/office/drawing/2014/main" val="3166637721"/>
                    </a:ext>
                  </a:extLst>
                </a:gridCol>
              </a:tblGrid>
              <a:tr h="428347">
                <a:tc>
                  <a:txBody>
                    <a:bodyPr/>
                    <a:lstStyle/>
                    <a:p>
                      <a:r>
                        <a:rPr lang="en-US" sz="1200" dirty="0">
                          <a:solidFill>
                            <a:schemeClr val="tx1"/>
                          </a:solidFill>
                        </a:rPr>
                        <a:t>Residential Habilitation/Life Sharing/Supported Living services: </a:t>
                      </a:r>
                    </a:p>
                  </a:txBody>
                  <a:tcPr/>
                </a:tc>
                <a:tc>
                  <a:txBody>
                    <a:bodyPr/>
                    <a:lstStyle/>
                    <a:p>
                      <a:r>
                        <a:rPr lang="en-US" sz="1200" dirty="0">
                          <a:solidFill>
                            <a:schemeClr val="tx1"/>
                          </a:solidFill>
                        </a:rPr>
                        <a:t>VALIDATION DOCUMENTATION</a:t>
                      </a:r>
                    </a:p>
                  </a:txBody>
                  <a:tcPr/>
                </a:tc>
                <a:extLst>
                  <a:ext uri="{0D108BD9-81ED-4DB2-BD59-A6C34878D82A}">
                    <a16:rowId xmlns:a16="http://schemas.microsoft.com/office/drawing/2014/main" val="4230352313"/>
                  </a:ext>
                </a:extLst>
              </a:tr>
              <a:tr h="4879305">
                <a:tc>
                  <a:txBody>
                    <a:bodyPr/>
                    <a:lstStyle/>
                    <a:p>
                      <a:r>
                        <a:rPr lang="en-US" sz="1050" u="sng" dirty="0">
                          <a:solidFill>
                            <a:srgbClr val="FF0000"/>
                          </a:solidFill>
                        </a:rPr>
                        <a:t>REMOTE SUPPORT (Residential Remote Supports Equipment and Technology)</a:t>
                      </a:r>
                    </a:p>
                    <a:p>
                      <a:r>
                        <a:rPr lang="en-US" sz="1050" dirty="0">
                          <a:solidFill>
                            <a:srgbClr val="FF0000"/>
                          </a:solidFill>
                        </a:rPr>
                        <a:t>When rendering remote support services to participants, the Residential provider must have a supportive technology professional (direct, contracted, or in a consulting capacity) available who has either a current Assistive Technology Professional certificate from rehabilitation Engineering and Assistive Technology Society of North America (RESNA) or Enabling Technology Integration Specialist SHIFT certification. </a:t>
                      </a:r>
                    </a:p>
                    <a:p>
                      <a:endParaRPr lang="en-US" sz="1050" dirty="0">
                        <a:solidFill>
                          <a:srgbClr val="FF0000"/>
                        </a:solidFill>
                      </a:endParaRPr>
                    </a:p>
                    <a:p>
                      <a:r>
                        <a:rPr lang="en-US" sz="1050" dirty="0">
                          <a:solidFill>
                            <a:srgbClr val="FF0000"/>
                          </a:solidFill>
                        </a:rPr>
                        <a:t>The agency must have a policy that outlines the responsibilities of the supportive technology professional which includes but is not limited to the following:1. Completion of evaluations of participants’ assistive technology needs, including a functional evaluation of the impact of appropriate remote supports.  2. Completion of an evaluation plan that, at a minimum, includes the need(s) of the participant that will be met by the remote supports, how the remote supports will ensure the participant's health, welfare and  independence and the training needed to successfully utilize the technology and the back-up plan that will be implemented should there be a problem with the remote supports.  3.Informing the participant and anyone identified by the participant, of what impact the remote supports will have on the participant’s privacy. This information must be provided to the participant in a form of communication to be understood by the individual. This process must be completed prior to the utilization of remote supports and any time there is a change, including technology devices utilized.  4. Ensuring that the remote supports technology is in good working order. This information will be provided to the participant and service plan team for discussion and inclusion of the remote supports in the service plan."		</a:t>
                      </a:r>
                    </a:p>
                    <a:p>
                      <a:endParaRPr lang="en-US" sz="1050" dirty="0">
                        <a:solidFill>
                          <a:srgbClr val="FF0000"/>
                        </a:solidFill>
                      </a:endParaRPr>
                    </a:p>
                  </a:txBody>
                  <a:tcPr/>
                </a:tc>
                <a:tc>
                  <a:txBody>
                    <a:bodyPr/>
                    <a:lstStyle/>
                    <a:p>
                      <a:r>
                        <a:rPr lang="en-US" sz="1050" u="sng" dirty="0">
                          <a:solidFill>
                            <a:srgbClr val="FF0000"/>
                          </a:solidFill>
                        </a:rPr>
                        <a:t>REMOTE SUPPORT (Residential Remote Supports Equipment and Technology)</a:t>
                      </a:r>
                    </a:p>
                    <a:p>
                      <a:endParaRPr lang="en-US" sz="1050" dirty="0">
                        <a:solidFill>
                          <a:srgbClr val="FF0000"/>
                        </a:solidFill>
                      </a:endParaRPr>
                    </a:p>
                    <a:p>
                      <a:r>
                        <a:rPr lang="en-US" sz="1050" dirty="0">
                          <a:solidFill>
                            <a:srgbClr val="FF0000"/>
                          </a:solidFill>
                        </a:rPr>
                        <a:t>Documentation of a professional (direct, contracted, or in a consulting capacity) available who has either a current Assistive Technology Professional certificate from Rehabilitation Engineering and Assistive Technology Society of North America (RESNA) or Enabling Technology Integration Specialist SHIFT certification;  AND Copy of policy outlining the  responsibilities of the supportive technology professional which includes but is not limited to the following: 1. Completion of evaluations of participants’ assistive technology needs, including a functional evaluation of the impact of appropriate remote supports. 2. Completion of an evaluation plan that, at a minimum, includes the need(s) of the participant that will be met by the remote supports, how the remote supports will ensure the participant's health, welfare and independence and the training needed to successfully utilize the technology and the back-up plan that will be implemented should there be a problem with the remote supports. 3.Informing the participant and anyone identified by the participant, of what impact the remote supports will have on the participant’s privacy. This information must be provided to the participant in a form of communication to be understood by the individual. This process must be completed prior to the utilization of remote supports and any time there is a change, including technology devices utilized.  4. Ensuring that the remote supports technology is in good working order. This information will be provided to the participant and service plan team for discussion and inclusion of the remote supports in the service plan.</a:t>
                      </a:r>
                    </a:p>
                  </a:txBody>
                  <a:tcPr/>
                </a:tc>
                <a:extLst>
                  <a:ext uri="{0D108BD9-81ED-4DB2-BD59-A6C34878D82A}">
                    <a16:rowId xmlns:a16="http://schemas.microsoft.com/office/drawing/2014/main" val="1411616534"/>
                  </a:ext>
                </a:extLst>
              </a:tr>
            </a:tbl>
          </a:graphicData>
        </a:graphic>
      </p:graphicFrame>
      <p:pic>
        <p:nvPicPr>
          <p:cNvPr id="8" name="Picture 7">
            <a:extLst>
              <a:ext uri="{FF2B5EF4-FFF2-40B4-BE49-F238E27FC236}">
                <a16:creationId xmlns:a16="http://schemas.microsoft.com/office/drawing/2014/main" id="{94D141FA-7A4C-80FD-767C-ADD62AB8998A}"/>
              </a:ext>
            </a:extLst>
          </p:cNvPr>
          <p:cNvPicPr>
            <a:picLocks noChangeAspect="1"/>
          </p:cNvPicPr>
          <p:nvPr/>
        </p:nvPicPr>
        <p:blipFill>
          <a:blip r:embed="rId3"/>
          <a:stretch>
            <a:fillRect/>
          </a:stretch>
        </p:blipFill>
        <p:spPr>
          <a:xfrm>
            <a:off x="7961699" y="5975577"/>
            <a:ext cx="1066892" cy="621846"/>
          </a:xfrm>
          <a:prstGeom prst="rect">
            <a:avLst/>
          </a:prstGeom>
        </p:spPr>
      </p:pic>
    </p:spTree>
    <p:extLst>
      <p:ext uri="{BB962C8B-B14F-4D97-AF65-F5344CB8AC3E}">
        <p14:creationId xmlns:p14="http://schemas.microsoft.com/office/powerpoint/2010/main" val="1461974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770110-228F-EFC9-AC42-8A4766C29010}"/>
              </a:ext>
            </a:extLst>
          </p:cNvPr>
          <p:cNvSpPr>
            <a:spLocks noGrp="1"/>
          </p:cNvSpPr>
          <p:nvPr>
            <p:ph type="dt" sz="half" idx="10"/>
          </p:nvPr>
        </p:nvSpPr>
        <p:spPr/>
        <p:txBody>
          <a:bodyPr/>
          <a:lstStyle/>
          <a:p>
            <a:pPr>
              <a:defRPr/>
            </a:pPr>
            <a:fld id="{5CDA2917-C0ED-4550-BE31-2FFB1E4F91DF}" type="datetime1">
              <a:rPr lang="en-US" smtClean="0"/>
              <a:t>1/17/2024</a:t>
            </a:fld>
            <a:endParaRPr lang="en-US" dirty="0"/>
          </a:p>
        </p:txBody>
      </p:sp>
      <p:sp>
        <p:nvSpPr>
          <p:cNvPr id="3" name="Slide Number Placeholder 2">
            <a:extLst>
              <a:ext uri="{FF2B5EF4-FFF2-40B4-BE49-F238E27FC236}">
                <a16:creationId xmlns:a16="http://schemas.microsoft.com/office/drawing/2014/main" id="{47EB4EF4-6501-A254-9029-B4334CD659C5}"/>
              </a:ext>
            </a:extLst>
          </p:cNvPr>
          <p:cNvSpPr>
            <a:spLocks noGrp="1"/>
          </p:cNvSpPr>
          <p:nvPr>
            <p:ph type="sldNum" sz="quarter" idx="12"/>
          </p:nvPr>
        </p:nvSpPr>
        <p:spPr/>
        <p:txBody>
          <a:bodyPr/>
          <a:lstStyle/>
          <a:p>
            <a:pPr>
              <a:defRPr/>
            </a:pPr>
            <a:fld id="{9C10EB89-1475-4332-AC66-2657F847E4F2}" type="slidenum">
              <a:rPr lang="en-US" smtClean="0"/>
              <a:pPr>
                <a:defRPr/>
              </a:pPr>
              <a:t>16</a:t>
            </a:fld>
            <a:endParaRPr lang="en-US" dirty="0"/>
          </a:p>
        </p:txBody>
      </p:sp>
      <p:sp>
        <p:nvSpPr>
          <p:cNvPr id="4" name="Content Placeholder 3">
            <a:extLst>
              <a:ext uri="{FF2B5EF4-FFF2-40B4-BE49-F238E27FC236}">
                <a16:creationId xmlns:a16="http://schemas.microsoft.com/office/drawing/2014/main" id="{F026DFF3-5BC7-7834-FBF0-66B394B8790D}"/>
              </a:ext>
            </a:extLst>
          </p:cNvPr>
          <p:cNvSpPr>
            <a:spLocks noGrp="1"/>
          </p:cNvSpPr>
          <p:nvPr>
            <p:ph sz="quarter" idx="13"/>
          </p:nvPr>
        </p:nvSpPr>
        <p:spPr/>
        <p:txBody>
          <a:bodyPr/>
          <a:lstStyle/>
          <a:p>
            <a:pPr marL="0" marR="0" indent="0">
              <a:lnSpc>
                <a:spcPct val="107000"/>
              </a:lnSpc>
              <a:spcBef>
                <a:spcPts val="0"/>
              </a:spcBef>
              <a:spcAft>
                <a:spcPts val="800"/>
              </a:spcAft>
              <a:buNone/>
            </a:pPr>
            <a:r>
              <a:rPr lang="en-US" sz="1800" dirty="0">
                <a:effectLst/>
                <a:latin typeface="Arial" panose="020B0604020202020204" pitchFamily="34" charset="0"/>
                <a:ea typeface="Calibri" panose="020F0502020204030204" pitchFamily="34" charset="0"/>
                <a:cs typeface="Arial" panose="020B0604020202020204" pitchFamily="34" charset="0"/>
              </a:rPr>
              <a:t>To provide Remote Supports services, the agency must meet the following standards regardless of provider service location: </a:t>
            </a:r>
          </a:p>
          <a:p>
            <a:pPr marL="342900" marR="0" lvl="0" indent="-342900">
              <a:lnSpc>
                <a:spcPct val="115000"/>
              </a:lnSpc>
              <a:spcBef>
                <a:spcPts val="0"/>
              </a:spcBef>
              <a:spcAft>
                <a:spcPts val="0"/>
              </a:spcAft>
              <a:buFont typeface="+mj-lt"/>
              <a:buAutoNum type="arabicPeriod"/>
            </a:pPr>
            <a:r>
              <a:rPr lang="en-US" sz="1800" u="none" strike="noStrike" dirty="0">
                <a:effectLst/>
                <a:latin typeface="Arial" panose="020B0604020202020204" pitchFamily="34" charset="0"/>
                <a:ea typeface="Calibri" panose="020F0502020204030204" pitchFamily="34" charset="0"/>
                <a:cs typeface="Arial" panose="020B0604020202020204" pitchFamily="34" charset="0"/>
              </a:rPr>
              <a:t>Enroll directly with ODP to render the Remote Supports service. </a:t>
            </a:r>
          </a:p>
          <a:p>
            <a:pPr marL="342900" marR="0" lvl="0" indent="-342900">
              <a:lnSpc>
                <a:spcPct val="115000"/>
              </a:lnSpc>
              <a:spcBef>
                <a:spcPts val="0"/>
              </a:spcBef>
              <a:spcAft>
                <a:spcPts val="0"/>
              </a:spcAft>
              <a:buFont typeface="+mj-lt"/>
              <a:buAutoNum type="arabicPeriod"/>
            </a:pPr>
            <a:r>
              <a:rPr lang="en-US" sz="1800" u="none" strike="sngStrike" dirty="0">
                <a:solidFill>
                  <a:srgbClr val="FF0000"/>
                </a:solidFill>
                <a:effectLst/>
                <a:latin typeface="Arial" panose="020B0604020202020204" pitchFamily="34" charset="0"/>
                <a:ea typeface="Calibri" panose="020F0502020204030204" pitchFamily="34" charset="0"/>
                <a:cs typeface="Arial" panose="020B0604020202020204" pitchFamily="34" charset="0"/>
              </a:rPr>
              <a:t>Have a waiver service location in Pennsylvania or a state contiguous to Pennsylvania. (The physical location of a company that sells a good may be located anywhere in the United States or the American territories.)</a:t>
            </a:r>
            <a:endParaRPr lang="en-US" sz="1800" u="none" strike="noStrike"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sz="180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Have a secure, central facility </a:t>
            </a:r>
            <a:r>
              <a:rPr lang="en-US" sz="1800" b="1" u="none" strike="noStrike" dirty="0">
                <a:solidFill>
                  <a:srgbClr val="FF0000"/>
                </a:solidFill>
                <a:effectLst/>
                <a:latin typeface="Arial" panose="020B0604020202020204" pitchFamily="34" charset="0"/>
                <a:ea typeface="Calibri" panose="020F0502020204030204" pitchFamily="34" charset="0"/>
                <a:cs typeface="Arial" panose="020B0604020202020204" pitchFamily="34" charset="0"/>
              </a:rPr>
              <a:t>in the United States</a:t>
            </a:r>
            <a:r>
              <a:rPr lang="en-US" sz="1800" u="none" strike="noStrike"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180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where staff render Remote Supports that has appropriate and stable connections, including redundant internet and power that ensure continuity of service in the event of a disruption or connection. This facility must be staffed 24 hours a day, 7 days a week.</a:t>
            </a:r>
            <a:endParaRPr lang="en-US" sz="1800" u="none" strike="noStrike"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sz="1800" b="1" u="none" strike="noStrike" dirty="0">
                <a:solidFill>
                  <a:srgbClr val="FF0000"/>
                </a:solidFill>
                <a:effectLst/>
                <a:latin typeface="Arial" panose="020B0604020202020204" pitchFamily="34" charset="0"/>
                <a:ea typeface="Calibri" panose="020F0502020204030204" pitchFamily="34" charset="0"/>
                <a:cs typeface="Arial" panose="020B0604020202020204" pitchFamily="34" charset="0"/>
              </a:rPr>
              <a:t>Have staff available to provide in-person training as needed or requested as described in the Remote Supports Implementation Plan.</a:t>
            </a:r>
            <a:endParaRPr lang="en-US" sz="1800" u="none" strike="noStrike"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5" name="Title 4">
            <a:extLst>
              <a:ext uri="{FF2B5EF4-FFF2-40B4-BE49-F238E27FC236}">
                <a16:creationId xmlns:a16="http://schemas.microsoft.com/office/drawing/2014/main" id="{3E07059F-68DC-AA9E-EB42-0619EA4B0FC4}"/>
              </a:ext>
            </a:extLst>
          </p:cNvPr>
          <p:cNvSpPr>
            <a:spLocks noGrp="1"/>
          </p:cNvSpPr>
          <p:nvPr>
            <p:ph type="title"/>
          </p:nvPr>
        </p:nvSpPr>
        <p:spPr/>
        <p:txBody>
          <a:bodyPr/>
          <a:lstStyle/>
          <a:p>
            <a:r>
              <a:rPr lang="en-US" sz="2000" dirty="0"/>
              <a:t>Non-Residential Remote Supports </a:t>
            </a:r>
          </a:p>
        </p:txBody>
      </p:sp>
    </p:spTree>
    <p:extLst>
      <p:ext uri="{BB962C8B-B14F-4D97-AF65-F5344CB8AC3E}">
        <p14:creationId xmlns:p14="http://schemas.microsoft.com/office/powerpoint/2010/main" val="3590578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2152EC-0488-A5A1-98B0-38EA3CD8A307}"/>
              </a:ext>
            </a:extLst>
          </p:cNvPr>
          <p:cNvSpPr>
            <a:spLocks noGrp="1"/>
          </p:cNvSpPr>
          <p:nvPr>
            <p:ph type="dt" sz="half" idx="10"/>
          </p:nvPr>
        </p:nvSpPr>
        <p:spPr/>
        <p:txBody>
          <a:bodyPr/>
          <a:lstStyle/>
          <a:p>
            <a:pPr>
              <a:defRPr/>
            </a:pPr>
            <a:fld id="{5CDA2917-C0ED-4550-BE31-2FFB1E4F91DF}" type="datetime1">
              <a:rPr lang="en-US" smtClean="0"/>
              <a:t>1/17/2024</a:t>
            </a:fld>
            <a:endParaRPr lang="en-US" dirty="0"/>
          </a:p>
        </p:txBody>
      </p:sp>
      <p:sp>
        <p:nvSpPr>
          <p:cNvPr id="3" name="Slide Number Placeholder 2">
            <a:extLst>
              <a:ext uri="{FF2B5EF4-FFF2-40B4-BE49-F238E27FC236}">
                <a16:creationId xmlns:a16="http://schemas.microsoft.com/office/drawing/2014/main" id="{C3F1368B-A013-FE7F-5863-F79CDE3EBE4E}"/>
              </a:ext>
            </a:extLst>
          </p:cNvPr>
          <p:cNvSpPr>
            <a:spLocks noGrp="1"/>
          </p:cNvSpPr>
          <p:nvPr>
            <p:ph type="sldNum" sz="quarter" idx="12"/>
          </p:nvPr>
        </p:nvSpPr>
        <p:spPr/>
        <p:txBody>
          <a:bodyPr/>
          <a:lstStyle/>
          <a:p>
            <a:pPr>
              <a:defRPr/>
            </a:pPr>
            <a:fld id="{9C10EB89-1475-4332-AC66-2657F847E4F2}" type="slidenum">
              <a:rPr lang="en-US" smtClean="0"/>
              <a:pPr>
                <a:defRPr/>
              </a:pPr>
              <a:t>17</a:t>
            </a:fld>
            <a:endParaRPr lang="en-US" dirty="0"/>
          </a:p>
        </p:txBody>
      </p:sp>
      <p:pic>
        <p:nvPicPr>
          <p:cNvPr id="7" name="Content Placeholder 6">
            <a:extLst>
              <a:ext uri="{FF2B5EF4-FFF2-40B4-BE49-F238E27FC236}">
                <a16:creationId xmlns:a16="http://schemas.microsoft.com/office/drawing/2014/main" id="{2CB649BF-AA80-0CE3-76AC-B94A23B44B42}"/>
              </a:ext>
            </a:extLst>
          </p:cNvPr>
          <p:cNvPicPr>
            <a:picLocks noGrp="1" noChangeAspect="1"/>
          </p:cNvPicPr>
          <p:nvPr>
            <p:ph sz="quarter" idx="13"/>
          </p:nvPr>
        </p:nvPicPr>
        <p:blipFill>
          <a:blip r:embed="rId2"/>
          <a:stretch>
            <a:fillRect/>
          </a:stretch>
        </p:blipFill>
        <p:spPr>
          <a:xfrm>
            <a:off x="457200" y="2041864"/>
            <a:ext cx="8153400" cy="2849731"/>
          </a:xfrm>
        </p:spPr>
      </p:pic>
      <p:sp>
        <p:nvSpPr>
          <p:cNvPr id="5" name="Title 4">
            <a:extLst>
              <a:ext uri="{FF2B5EF4-FFF2-40B4-BE49-F238E27FC236}">
                <a16:creationId xmlns:a16="http://schemas.microsoft.com/office/drawing/2014/main" id="{E0C8D046-F67E-4DD2-E9BA-5A45D970D1BE}"/>
              </a:ext>
            </a:extLst>
          </p:cNvPr>
          <p:cNvSpPr>
            <a:spLocks noGrp="1"/>
          </p:cNvSpPr>
          <p:nvPr>
            <p:ph type="title"/>
          </p:nvPr>
        </p:nvSpPr>
        <p:spPr/>
        <p:txBody>
          <a:bodyPr/>
          <a:lstStyle/>
          <a:p>
            <a:r>
              <a:rPr lang="en-US" dirty="0"/>
              <a:t>Remote Support Changes</a:t>
            </a:r>
          </a:p>
        </p:txBody>
      </p:sp>
    </p:spTree>
    <p:extLst>
      <p:ext uri="{BB962C8B-B14F-4D97-AF65-F5344CB8AC3E}">
        <p14:creationId xmlns:p14="http://schemas.microsoft.com/office/powerpoint/2010/main" val="3226265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40558F0-2EFD-EE0A-C022-DF0BA98C278E}"/>
              </a:ext>
            </a:extLst>
          </p:cNvPr>
          <p:cNvSpPr>
            <a:spLocks noGrp="1"/>
          </p:cNvSpPr>
          <p:nvPr>
            <p:ph type="ctrTitle"/>
          </p:nvPr>
        </p:nvSpPr>
        <p:spPr/>
        <p:txBody>
          <a:bodyPr/>
          <a:lstStyle/>
          <a:p>
            <a:r>
              <a:rPr lang="en-US" dirty="0"/>
              <a:t>Tab 14 Electronic Fingerprinting</a:t>
            </a:r>
          </a:p>
        </p:txBody>
      </p:sp>
      <p:sp>
        <p:nvSpPr>
          <p:cNvPr id="3" name="Slide Number Placeholder 2">
            <a:extLst>
              <a:ext uri="{FF2B5EF4-FFF2-40B4-BE49-F238E27FC236}">
                <a16:creationId xmlns:a16="http://schemas.microsoft.com/office/drawing/2014/main" id="{AC7C1F7B-403A-CBFE-CAB3-CC406BA0C488}"/>
              </a:ext>
            </a:extLst>
          </p:cNvPr>
          <p:cNvSpPr>
            <a:spLocks noGrp="1"/>
          </p:cNvSpPr>
          <p:nvPr>
            <p:ph type="sldNum" sz="quarter" idx="12"/>
          </p:nvPr>
        </p:nvSpPr>
        <p:spPr/>
        <p:txBody>
          <a:bodyPr/>
          <a:lstStyle/>
          <a:p>
            <a:pPr>
              <a:defRPr/>
            </a:pPr>
            <a:fld id="{9C10EB89-1475-4332-AC66-2657F847E4F2}" type="slidenum">
              <a:rPr lang="en-US" smtClean="0"/>
              <a:pPr>
                <a:defRPr/>
              </a:pPr>
              <a:t>18</a:t>
            </a:fld>
            <a:endParaRPr lang="en-US" dirty="0"/>
          </a:p>
        </p:txBody>
      </p:sp>
      <p:sp>
        <p:nvSpPr>
          <p:cNvPr id="2" name="Date Placeholder 1">
            <a:extLst>
              <a:ext uri="{FF2B5EF4-FFF2-40B4-BE49-F238E27FC236}">
                <a16:creationId xmlns:a16="http://schemas.microsoft.com/office/drawing/2014/main" id="{772E1FB6-BE94-4115-199C-7C89191D0B6C}"/>
              </a:ext>
            </a:extLst>
          </p:cNvPr>
          <p:cNvSpPr>
            <a:spLocks noGrp="1"/>
          </p:cNvSpPr>
          <p:nvPr>
            <p:ph type="dt" sz="half" idx="10"/>
          </p:nvPr>
        </p:nvSpPr>
        <p:spPr/>
        <p:txBody>
          <a:bodyPr/>
          <a:lstStyle/>
          <a:p>
            <a:pPr>
              <a:defRPr/>
            </a:pPr>
            <a:fld id="{5CDA2917-C0ED-4550-BE31-2FFB1E4F91DF}" type="datetime1">
              <a:rPr lang="en-US" smtClean="0"/>
              <a:t>1/17/2024</a:t>
            </a:fld>
            <a:endParaRPr lang="en-US" dirty="0"/>
          </a:p>
        </p:txBody>
      </p:sp>
    </p:spTree>
    <p:extLst>
      <p:ext uri="{BB962C8B-B14F-4D97-AF65-F5344CB8AC3E}">
        <p14:creationId xmlns:p14="http://schemas.microsoft.com/office/powerpoint/2010/main" val="2546043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54D3ED-64C8-20D0-9FCC-69527B310375}"/>
              </a:ext>
            </a:extLst>
          </p:cNvPr>
          <p:cNvSpPr>
            <a:spLocks noGrp="1"/>
          </p:cNvSpPr>
          <p:nvPr>
            <p:ph type="dt" sz="half" idx="10"/>
          </p:nvPr>
        </p:nvSpPr>
        <p:spPr/>
        <p:txBody>
          <a:bodyPr/>
          <a:lstStyle/>
          <a:p>
            <a:pPr>
              <a:defRPr/>
            </a:pPr>
            <a:fld id="{5CDA2917-C0ED-4550-BE31-2FFB1E4F91DF}" type="datetime1">
              <a:rPr lang="en-US" smtClean="0"/>
              <a:t>1/17/2024</a:t>
            </a:fld>
            <a:endParaRPr lang="en-US" dirty="0"/>
          </a:p>
        </p:txBody>
      </p:sp>
      <p:sp>
        <p:nvSpPr>
          <p:cNvPr id="3" name="Slide Number Placeholder 2">
            <a:extLst>
              <a:ext uri="{FF2B5EF4-FFF2-40B4-BE49-F238E27FC236}">
                <a16:creationId xmlns:a16="http://schemas.microsoft.com/office/drawing/2014/main" id="{1F55FE4B-4A97-016C-7D41-760BE9E32FC4}"/>
              </a:ext>
            </a:extLst>
          </p:cNvPr>
          <p:cNvSpPr>
            <a:spLocks noGrp="1"/>
          </p:cNvSpPr>
          <p:nvPr>
            <p:ph type="sldNum" sz="quarter" idx="12"/>
          </p:nvPr>
        </p:nvSpPr>
        <p:spPr/>
        <p:txBody>
          <a:bodyPr/>
          <a:lstStyle/>
          <a:p>
            <a:pPr>
              <a:defRPr/>
            </a:pPr>
            <a:fld id="{9C10EB89-1475-4332-AC66-2657F847E4F2}" type="slidenum">
              <a:rPr lang="en-US" smtClean="0"/>
              <a:pPr>
                <a:defRPr/>
              </a:pPr>
              <a:t>19</a:t>
            </a:fld>
            <a:endParaRPr lang="en-US" dirty="0"/>
          </a:p>
        </p:txBody>
      </p:sp>
      <p:pic>
        <p:nvPicPr>
          <p:cNvPr id="7" name="Content Placeholder 6">
            <a:extLst>
              <a:ext uri="{FF2B5EF4-FFF2-40B4-BE49-F238E27FC236}">
                <a16:creationId xmlns:a16="http://schemas.microsoft.com/office/drawing/2014/main" id="{3241A919-86CE-C634-AC64-B0EFEDD56903}"/>
              </a:ext>
            </a:extLst>
          </p:cNvPr>
          <p:cNvPicPr>
            <a:picLocks noGrp="1" noChangeAspect="1"/>
          </p:cNvPicPr>
          <p:nvPr>
            <p:ph sz="quarter" idx="13"/>
          </p:nvPr>
        </p:nvPicPr>
        <p:blipFill>
          <a:blip r:embed="rId3"/>
          <a:stretch>
            <a:fillRect/>
          </a:stretch>
        </p:blipFill>
        <p:spPr>
          <a:xfrm>
            <a:off x="457200" y="1622153"/>
            <a:ext cx="8153400" cy="3766094"/>
          </a:xfrm>
        </p:spPr>
      </p:pic>
      <p:sp>
        <p:nvSpPr>
          <p:cNvPr id="5" name="Title 4">
            <a:extLst>
              <a:ext uri="{FF2B5EF4-FFF2-40B4-BE49-F238E27FC236}">
                <a16:creationId xmlns:a16="http://schemas.microsoft.com/office/drawing/2014/main" id="{38BA020E-D0BC-F9A3-87C4-17E1178900EA}"/>
              </a:ext>
            </a:extLst>
          </p:cNvPr>
          <p:cNvSpPr>
            <a:spLocks noGrp="1"/>
          </p:cNvSpPr>
          <p:nvPr>
            <p:ph type="title"/>
          </p:nvPr>
        </p:nvSpPr>
        <p:spPr/>
        <p:txBody>
          <a:bodyPr/>
          <a:lstStyle/>
          <a:p>
            <a:r>
              <a:rPr lang="en-US" dirty="0"/>
              <a:t>Tab 14 Electronic Fingerprinting</a:t>
            </a:r>
          </a:p>
        </p:txBody>
      </p:sp>
    </p:spTree>
    <p:extLst>
      <p:ext uri="{BB962C8B-B14F-4D97-AF65-F5344CB8AC3E}">
        <p14:creationId xmlns:p14="http://schemas.microsoft.com/office/powerpoint/2010/main" val="839578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872D3D3-A9A5-1D0F-8EDB-65DC108C22A0}"/>
              </a:ext>
            </a:extLst>
          </p:cNvPr>
          <p:cNvSpPr>
            <a:spLocks noGrp="1"/>
          </p:cNvSpPr>
          <p:nvPr>
            <p:ph type="ctrTitle"/>
          </p:nvPr>
        </p:nvSpPr>
        <p:spPr/>
        <p:txBody>
          <a:bodyPr/>
          <a:lstStyle/>
          <a:p>
            <a:r>
              <a:rPr lang="en-US" dirty="0"/>
              <a:t>Tab 1 Instructions &amp; Tab 2 Agency Demographics</a:t>
            </a:r>
          </a:p>
        </p:txBody>
      </p:sp>
      <p:sp>
        <p:nvSpPr>
          <p:cNvPr id="7" name="Subtitle 6">
            <a:extLst>
              <a:ext uri="{FF2B5EF4-FFF2-40B4-BE49-F238E27FC236}">
                <a16:creationId xmlns:a16="http://schemas.microsoft.com/office/drawing/2014/main" id="{0A506294-A09E-E880-7236-24AAB83D4D32}"/>
              </a:ext>
            </a:extLst>
          </p:cNvPr>
          <p:cNvSpPr>
            <a:spLocks noGrp="1"/>
          </p:cNvSpPr>
          <p:nvPr>
            <p:ph type="subTitle" idx="1"/>
          </p:nvPr>
        </p:nvSpPr>
        <p:spPr/>
        <p:txBody>
          <a:bodyPr/>
          <a:lstStyle/>
          <a:p>
            <a:r>
              <a:rPr lang="en-US" dirty="0"/>
              <a:t>Minor Changes</a:t>
            </a:r>
          </a:p>
        </p:txBody>
      </p:sp>
      <p:sp>
        <p:nvSpPr>
          <p:cNvPr id="3" name="Slide Number Placeholder 2">
            <a:extLst>
              <a:ext uri="{FF2B5EF4-FFF2-40B4-BE49-F238E27FC236}">
                <a16:creationId xmlns:a16="http://schemas.microsoft.com/office/drawing/2014/main" id="{8E3DDE97-00C7-FD8E-9EF2-8BAF216179E2}"/>
              </a:ext>
            </a:extLst>
          </p:cNvPr>
          <p:cNvSpPr>
            <a:spLocks noGrp="1"/>
          </p:cNvSpPr>
          <p:nvPr>
            <p:ph type="sldNum" sz="quarter" idx="12"/>
          </p:nvPr>
        </p:nvSpPr>
        <p:spPr/>
        <p:txBody>
          <a:bodyPr/>
          <a:lstStyle/>
          <a:p>
            <a:pPr>
              <a:defRPr/>
            </a:pPr>
            <a:fld id="{9C10EB89-1475-4332-AC66-2657F847E4F2}" type="slidenum">
              <a:rPr lang="en-US" smtClean="0"/>
              <a:pPr>
                <a:defRPr/>
              </a:pPr>
              <a:t>2</a:t>
            </a:fld>
            <a:endParaRPr lang="en-US" dirty="0"/>
          </a:p>
        </p:txBody>
      </p:sp>
      <p:sp>
        <p:nvSpPr>
          <p:cNvPr id="2" name="Date Placeholder 1">
            <a:extLst>
              <a:ext uri="{FF2B5EF4-FFF2-40B4-BE49-F238E27FC236}">
                <a16:creationId xmlns:a16="http://schemas.microsoft.com/office/drawing/2014/main" id="{F163DAA1-8F14-BFE5-5EC9-16C97FDC339E}"/>
              </a:ext>
            </a:extLst>
          </p:cNvPr>
          <p:cNvSpPr>
            <a:spLocks noGrp="1"/>
          </p:cNvSpPr>
          <p:nvPr>
            <p:ph type="dt" sz="half" idx="10"/>
          </p:nvPr>
        </p:nvSpPr>
        <p:spPr/>
        <p:txBody>
          <a:bodyPr/>
          <a:lstStyle/>
          <a:p>
            <a:pPr>
              <a:defRPr/>
            </a:pPr>
            <a:fld id="{5CDA2917-C0ED-4550-BE31-2FFB1E4F91DF}" type="datetime1">
              <a:rPr lang="en-US" smtClean="0"/>
              <a:t>1/17/2024</a:t>
            </a:fld>
            <a:endParaRPr lang="en-US" dirty="0"/>
          </a:p>
        </p:txBody>
      </p:sp>
    </p:spTree>
    <p:extLst>
      <p:ext uri="{BB962C8B-B14F-4D97-AF65-F5344CB8AC3E}">
        <p14:creationId xmlns:p14="http://schemas.microsoft.com/office/powerpoint/2010/main" val="3664948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3A9B6C3-A182-0EAA-91FB-172385D028F8}"/>
              </a:ext>
            </a:extLst>
          </p:cNvPr>
          <p:cNvSpPr>
            <a:spLocks noGrp="1"/>
          </p:cNvSpPr>
          <p:nvPr>
            <p:ph type="ctrTitle"/>
          </p:nvPr>
        </p:nvSpPr>
        <p:spPr/>
        <p:txBody>
          <a:bodyPr/>
          <a:lstStyle/>
          <a:p>
            <a:r>
              <a:rPr lang="en-US" dirty="0"/>
              <a:t>Tab 15 Questions &amp; Answers</a:t>
            </a:r>
          </a:p>
        </p:txBody>
      </p:sp>
      <p:sp>
        <p:nvSpPr>
          <p:cNvPr id="3" name="Slide Number Placeholder 2">
            <a:extLst>
              <a:ext uri="{FF2B5EF4-FFF2-40B4-BE49-F238E27FC236}">
                <a16:creationId xmlns:a16="http://schemas.microsoft.com/office/drawing/2014/main" id="{B72C321F-3EE1-1172-CC7C-1810FD845F49}"/>
              </a:ext>
            </a:extLst>
          </p:cNvPr>
          <p:cNvSpPr>
            <a:spLocks noGrp="1"/>
          </p:cNvSpPr>
          <p:nvPr>
            <p:ph type="sldNum" sz="quarter" idx="12"/>
          </p:nvPr>
        </p:nvSpPr>
        <p:spPr/>
        <p:txBody>
          <a:bodyPr/>
          <a:lstStyle/>
          <a:p>
            <a:pPr>
              <a:defRPr/>
            </a:pPr>
            <a:fld id="{9C10EB89-1475-4332-AC66-2657F847E4F2}" type="slidenum">
              <a:rPr lang="en-US" smtClean="0"/>
              <a:pPr>
                <a:defRPr/>
              </a:pPr>
              <a:t>20</a:t>
            </a:fld>
            <a:endParaRPr lang="en-US" dirty="0"/>
          </a:p>
        </p:txBody>
      </p:sp>
      <p:sp>
        <p:nvSpPr>
          <p:cNvPr id="2" name="Date Placeholder 1">
            <a:extLst>
              <a:ext uri="{FF2B5EF4-FFF2-40B4-BE49-F238E27FC236}">
                <a16:creationId xmlns:a16="http://schemas.microsoft.com/office/drawing/2014/main" id="{4FD559B1-0A14-A153-172A-810013257341}"/>
              </a:ext>
            </a:extLst>
          </p:cNvPr>
          <p:cNvSpPr>
            <a:spLocks noGrp="1"/>
          </p:cNvSpPr>
          <p:nvPr>
            <p:ph type="dt" sz="half" idx="10"/>
          </p:nvPr>
        </p:nvSpPr>
        <p:spPr/>
        <p:txBody>
          <a:bodyPr/>
          <a:lstStyle/>
          <a:p>
            <a:pPr>
              <a:defRPr/>
            </a:pPr>
            <a:fld id="{5CDA2917-C0ED-4550-BE31-2FFB1E4F91DF}" type="datetime1">
              <a:rPr lang="en-US" smtClean="0"/>
              <a:t>1/17/2024</a:t>
            </a:fld>
            <a:endParaRPr lang="en-US" dirty="0"/>
          </a:p>
        </p:txBody>
      </p:sp>
    </p:spTree>
    <p:extLst>
      <p:ext uri="{BB962C8B-B14F-4D97-AF65-F5344CB8AC3E}">
        <p14:creationId xmlns:p14="http://schemas.microsoft.com/office/powerpoint/2010/main" val="2460272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EFBE4D-C96B-8D51-CDCA-A97B87192211}"/>
              </a:ext>
            </a:extLst>
          </p:cNvPr>
          <p:cNvSpPr>
            <a:spLocks noGrp="1"/>
          </p:cNvSpPr>
          <p:nvPr>
            <p:ph type="dt" sz="half" idx="10"/>
          </p:nvPr>
        </p:nvSpPr>
        <p:spPr/>
        <p:txBody>
          <a:bodyPr/>
          <a:lstStyle/>
          <a:p>
            <a:pPr>
              <a:defRPr/>
            </a:pPr>
            <a:fld id="{5CDA2917-C0ED-4550-BE31-2FFB1E4F91DF}" type="datetime1">
              <a:rPr lang="en-US" smtClean="0"/>
              <a:t>1/17/2024</a:t>
            </a:fld>
            <a:endParaRPr lang="en-US" dirty="0"/>
          </a:p>
        </p:txBody>
      </p:sp>
      <p:sp>
        <p:nvSpPr>
          <p:cNvPr id="3" name="Slide Number Placeholder 2">
            <a:extLst>
              <a:ext uri="{FF2B5EF4-FFF2-40B4-BE49-F238E27FC236}">
                <a16:creationId xmlns:a16="http://schemas.microsoft.com/office/drawing/2014/main" id="{57167BB3-F12A-7A1E-2E33-DA6B7A22C013}"/>
              </a:ext>
            </a:extLst>
          </p:cNvPr>
          <p:cNvSpPr>
            <a:spLocks noGrp="1"/>
          </p:cNvSpPr>
          <p:nvPr>
            <p:ph type="sldNum" sz="quarter" idx="12"/>
          </p:nvPr>
        </p:nvSpPr>
        <p:spPr/>
        <p:txBody>
          <a:bodyPr/>
          <a:lstStyle/>
          <a:p>
            <a:pPr>
              <a:defRPr/>
            </a:pPr>
            <a:fld id="{9C10EB89-1475-4332-AC66-2657F847E4F2}" type="slidenum">
              <a:rPr lang="en-US" smtClean="0"/>
              <a:pPr>
                <a:defRPr/>
              </a:pPr>
              <a:t>21</a:t>
            </a:fld>
            <a:endParaRPr lang="en-US" dirty="0"/>
          </a:p>
        </p:txBody>
      </p:sp>
      <p:sp>
        <p:nvSpPr>
          <p:cNvPr id="4" name="Content Placeholder 3">
            <a:extLst>
              <a:ext uri="{FF2B5EF4-FFF2-40B4-BE49-F238E27FC236}">
                <a16:creationId xmlns:a16="http://schemas.microsoft.com/office/drawing/2014/main" id="{D2C70466-6417-8571-333E-0BC89DA378FD}"/>
              </a:ext>
            </a:extLst>
          </p:cNvPr>
          <p:cNvSpPr>
            <a:spLocks noGrp="1"/>
          </p:cNvSpPr>
          <p:nvPr>
            <p:ph sz="quarter" idx="13"/>
          </p:nvPr>
        </p:nvSpPr>
        <p:spPr/>
        <p:txBody>
          <a:bodyPr/>
          <a:lstStyle/>
          <a:p>
            <a:r>
              <a:rPr lang="en-US" dirty="0"/>
              <a:t>During requalification, providers must submit the most recent Provider Qualification Documentation Record found on MYODP.</a:t>
            </a:r>
          </a:p>
          <a:p>
            <a:r>
              <a:rPr lang="en-US" dirty="0"/>
              <a:t>The naming convention to the PQDR has been changed to include the Fiscal Year for the PQDR.  If there is more than one version per fiscal year, this will also be noted in the naming convention.</a:t>
            </a:r>
          </a:p>
          <a:p>
            <a:endParaRPr lang="en-US" dirty="0"/>
          </a:p>
        </p:txBody>
      </p:sp>
      <p:sp>
        <p:nvSpPr>
          <p:cNvPr id="5" name="Title 4">
            <a:extLst>
              <a:ext uri="{FF2B5EF4-FFF2-40B4-BE49-F238E27FC236}">
                <a16:creationId xmlns:a16="http://schemas.microsoft.com/office/drawing/2014/main" id="{FB2E6A4D-5148-EC95-3262-D9208FE4CD1D}"/>
              </a:ext>
            </a:extLst>
          </p:cNvPr>
          <p:cNvSpPr>
            <a:spLocks noGrp="1"/>
          </p:cNvSpPr>
          <p:nvPr>
            <p:ph type="title"/>
          </p:nvPr>
        </p:nvSpPr>
        <p:spPr/>
        <p:txBody>
          <a:bodyPr/>
          <a:lstStyle/>
          <a:p>
            <a:r>
              <a:rPr lang="en-US" dirty="0"/>
              <a:t>Tab 15 Q&amp;A</a:t>
            </a:r>
          </a:p>
        </p:txBody>
      </p:sp>
      <p:pic>
        <p:nvPicPr>
          <p:cNvPr id="6" name="Picture 5">
            <a:extLst>
              <a:ext uri="{FF2B5EF4-FFF2-40B4-BE49-F238E27FC236}">
                <a16:creationId xmlns:a16="http://schemas.microsoft.com/office/drawing/2014/main" id="{A342D826-2ACB-3D1C-F41E-23CD822A9C12}"/>
              </a:ext>
            </a:extLst>
          </p:cNvPr>
          <p:cNvPicPr>
            <a:picLocks noChangeAspect="1"/>
          </p:cNvPicPr>
          <p:nvPr/>
        </p:nvPicPr>
        <p:blipFill>
          <a:blip r:embed="rId3"/>
          <a:stretch>
            <a:fillRect/>
          </a:stretch>
        </p:blipFill>
        <p:spPr>
          <a:xfrm>
            <a:off x="621438" y="3923930"/>
            <a:ext cx="8256232" cy="1943470"/>
          </a:xfrm>
          <a:prstGeom prst="rect">
            <a:avLst/>
          </a:prstGeom>
        </p:spPr>
      </p:pic>
    </p:spTree>
    <p:extLst>
      <p:ext uri="{BB962C8B-B14F-4D97-AF65-F5344CB8AC3E}">
        <p14:creationId xmlns:p14="http://schemas.microsoft.com/office/powerpoint/2010/main" val="3101755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090517-CD21-42EE-8777-CD65788D0FD7}"/>
              </a:ext>
            </a:extLst>
          </p:cNvPr>
          <p:cNvSpPr>
            <a:spLocks noGrp="1"/>
          </p:cNvSpPr>
          <p:nvPr>
            <p:ph type="dt" sz="half" idx="10"/>
          </p:nvPr>
        </p:nvSpPr>
        <p:spPr/>
        <p:txBody>
          <a:bodyPr/>
          <a:lstStyle/>
          <a:p>
            <a:pPr>
              <a:defRPr/>
            </a:pPr>
            <a:fld id="{5CDA2917-C0ED-4550-BE31-2FFB1E4F91DF}" type="datetime1">
              <a:rPr lang="en-US" smtClean="0"/>
              <a:t>1/17/2024</a:t>
            </a:fld>
            <a:endParaRPr lang="en-US" dirty="0"/>
          </a:p>
        </p:txBody>
      </p:sp>
      <p:sp>
        <p:nvSpPr>
          <p:cNvPr id="3" name="Slide Number Placeholder 2">
            <a:extLst>
              <a:ext uri="{FF2B5EF4-FFF2-40B4-BE49-F238E27FC236}">
                <a16:creationId xmlns:a16="http://schemas.microsoft.com/office/drawing/2014/main" id="{68D207E6-EE02-4ED4-894F-B3BB9C6E4F7E}"/>
              </a:ext>
            </a:extLst>
          </p:cNvPr>
          <p:cNvSpPr>
            <a:spLocks noGrp="1"/>
          </p:cNvSpPr>
          <p:nvPr>
            <p:ph type="sldNum" sz="quarter" idx="12"/>
          </p:nvPr>
        </p:nvSpPr>
        <p:spPr/>
        <p:txBody>
          <a:bodyPr/>
          <a:lstStyle/>
          <a:p>
            <a:pPr>
              <a:defRPr/>
            </a:pPr>
            <a:fld id="{9C10EB89-1475-4332-AC66-2657F847E4F2}" type="slidenum">
              <a:rPr lang="en-US" smtClean="0"/>
              <a:pPr>
                <a:defRPr/>
              </a:pPr>
              <a:t>22</a:t>
            </a:fld>
            <a:endParaRPr lang="en-US" dirty="0"/>
          </a:p>
        </p:txBody>
      </p:sp>
      <p:sp>
        <p:nvSpPr>
          <p:cNvPr id="5" name="Title 4">
            <a:extLst>
              <a:ext uri="{FF2B5EF4-FFF2-40B4-BE49-F238E27FC236}">
                <a16:creationId xmlns:a16="http://schemas.microsoft.com/office/drawing/2014/main" id="{6E493317-38B9-4172-9F48-863C655B145A}"/>
              </a:ext>
            </a:extLst>
          </p:cNvPr>
          <p:cNvSpPr>
            <a:spLocks noGrp="1"/>
          </p:cNvSpPr>
          <p:nvPr>
            <p:ph type="title"/>
          </p:nvPr>
        </p:nvSpPr>
        <p:spPr>
          <a:xfrm>
            <a:off x="457200" y="384175"/>
            <a:ext cx="5410200" cy="610124"/>
          </a:xfrm>
        </p:spPr>
        <p:txBody>
          <a:bodyPr/>
          <a:lstStyle/>
          <a:p>
            <a:r>
              <a:rPr lang="en-US" sz="1800" dirty="0"/>
              <a:t>Specialty Telehealth and Assessment Team</a:t>
            </a:r>
          </a:p>
        </p:txBody>
      </p:sp>
      <p:pic>
        <p:nvPicPr>
          <p:cNvPr id="9" name="Picture 8" descr="A green sign with white text&#10;&#10;Description automatically generated with low confidence">
            <a:extLst>
              <a:ext uri="{FF2B5EF4-FFF2-40B4-BE49-F238E27FC236}">
                <a16:creationId xmlns:a16="http://schemas.microsoft.com/office/drawing/2014/main" id="{7BE4312F-E0AE-4FEB-92AB-F7DCF01BEC9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238500" y="1138418"/>
            <a:ext cx="2552700" cy="1476312"/>
          </a:xfrm>
          <a:prstGeom prst="rect">
            <a:avLst/>
          </a:prstGeom>
        </p:spPr>
      </p:pic>
      <p:sp>
        <p:nvSpPr>
          <p:cNvPr id="11" name="TextBox 10">
            <a:extLst>
              <a:ext uri="{FF2B5EF4-FFF2-40B4-BE49-F238E27FC236}">
                <a16:creationId xmlns:a16="http://schemas.microsoft.com/office/drawing/2014/main" id="{95BB9514-6CEA-29C6-52DE-692D4680AE51}"/>
              </a:ext>
            </a:extLst>
          </p:cNvPr>
          <p:cNvSpPr txBox="1"/>
          <p:nvPr/>
        </p:nvSpPr>
        <p:spPr>
          <a:xfrm>
            <a:off x="457200" y="2976213"/>
            <a:ext cx="8382000" cy="2215991"/>
          </a:xfrm>
          <a:prstGeom prst="rect">
            <a:avLst/>
          </a:prstGeom>
          <a:noFill/>
        </p:spPr>
        <p:txBody>
          <a:bodyPr wrap="square">
            <a:spAutoFit/>
          </a:bodyPr>
          <a:lstStyle/>
          <a:p>
            <a:r>
              <a:rPr lang="en-US" sz="1600" dirty="0"/>
              <a:t>The Specialty Telehealth and Assessment Team service will be implemented in March 2024 and added to the PQDR.</a:t>
            </a:r>
          </a:p>
          <a:p>
            <a:endParaRPr lang="en-US" sz="1600" dirty="0"/>
          </a:p>
          <a:p>
            <a:r>
              <a:rPr lang="en-US" sz="1600" dirty="0"/>
              <a:t>Participants enrolled in ODP’s waivers have a high utilization of medical services including emergency rooms and hospitalization. Specialty Telehealth and Assessment Team services have proven in other states to result in reduced costs and improved health outcomes.</a:t>
            </a:r>
          </a:p>
          <a:p>
            <a:endParaRPr lang="en-US" sz="1400" dirty="0"/>
          </a:p>
          <a:p>
            <a:endParaRPr lang="en-US" sz="1400" dirty="0"/>
          </a:p>
          <a:p>
            <a:endParaRPr lang="en-US" sz="1400" dirty="0"/>
          </a:p>
        </p:txBody>
      </p:sp>
    </p:spTree>
    <p:extLst>
      <p:ext uri="{BB962C8B-B14F-4D97-AF65-F5344CB8AC3E}">
        <p14:creationId xmlns:p14="http://schemas.microsoft.com/office/powerpoint/2010/main" val="1152406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76C0D8-B994-429F-AB2F-34370BE99A44}"/>
              </a:ext>
            </a:extLst>
          </p:cNvPr>
          <p:cNvSpPr>
            <a:spLocks noGrp="1"/>
          </p:cNvSpPr>
          <p:nvPr>
            <p:ph type="dt" sz="half" idx="10"/>
          </p:nvPr>
        </p:nvSpPr>
        <p:spPr/>
        <p:txBody>
          <a:bodyPr/>
          <a:lstStyle/>
          <a:p>
            <a:pPr>
              <a:defRPr/>
            </a:pPr>
            <a:fld id="{5CDA2917-C0ED-4550-BE31-2FFB1E4F91DF}" type="datetime1">
              <a:rPr lang="en-US" smtClean="0"/>
              <a:t>1/17/2024</a:t>
            </a:fld>
            <a:endParaRPr lang="en-US" dirty="0"/>
          </a:p>
        </p:txBody>
      </p:sp>
      <p:sp>
        <p:nvSpPr>
          <p:cNvPr id="3" name="Slide Number Placeholder 2">
            <a:extLst>
              <a:ext uri="{FF2B5EF4-FFF2-40B4-BE49-F238E27FC236}">
                <a16:creationId xmlns:a16="http://schemas.microsoft.com/office/drawing/2014/main" id="{DD52FCD0-1E37-49DA-95FF-A256CD601044}"/>
              </a:ext>
            </a:extLst>
          </p:cNvPr>
          <p:cNvSpPr>
            <a:spLocks noGrp="1"/>
          </p:cNvSpPr>
          <p:nvPr>
            <p:ph type="sldNum" sz="quarter" idx="12"/>
          </p:nvPr>
        </p:nvSpPr>
        <p:spPr/>
        <p:txBody>
          <a:bodyPr/>
          <a:lstStyle/>
          <a:p>
            <a:pPr>
              <a:defRPr/>
            </a:pPr>
            <a:fld id="{9C10EB89-1475-4332-AC66-2657F847E4F2}" type="slidenum">
              <a:rPr lang="en-US" smtClean="0"/>
              <a:pPr>
                <a:defRPr/>
              </a:pPr>
              <a:t>23</a:t>
            </a:fld>
            <a:endParaRPr lang="en-US" dirty="0"/>
          </a:p>
        </p:txBody>
      </p:sp>
      <p:sp>
        <p:nvSpPr>
          <p:cNvPr id="5" name="Title 4">
            <a:extLst>
              <a:ext uri="{FF2B5EF4-FFF2-40B4-BE49-F238E27FC236}">
                <a16:creationId xmlns:a16="http://schemas.microsoft.com/office/drawing/2014/main" id="{2F961052-5157-4CEF-AD12-BC513F32BDB5}"/>
              </a:ext>
            </a:extLst>
          </p:cNvPr>
          <p:cNvSpPr>
            <a:spLocks noGrp="1"/>
          </p:cNvSpPr>
          <p:nvPr>
            <p:ph type="title"/>
          </p:nvPr>
        </p:nvSpPr>
        <p:spPr/>
        <p:txBody>
          <a:bodyPr/>
          <a:lstStyle/>
          <a:p>
            <a:r>
              <a:rPr lang="en-US" dirty="0"/>
              <a:t>Questions?</a:t>
            </a:r>
          </a:p>
        </p:txBody>
      </p:sp>
      <p:pic>
        <p:nvPicPr>
          <p:cNvPr id="12" name="Content Placeholder 11" descr="A question mark of a typewriter type bar">
            <a:extLst>
              <a:ext uri="{FF2B5EF4-FFF2-40B4-BE49-F238E27FC236}">
                <a16:creationId xmlns:a16="http://schemas.microsoft.com/office/drawing/2014/main" id="{5B818106-D369-4BC4-B6D3-DE13FE07F993}"/>
              </a:ext>
            </a:extLst>
          </p:cNvPr>
          <p:cNvPicPr>
            <a:picLocks noGrp="1" noChangeAspect="1"/>
          </p:cNvPicPr>
          <p:nvPr>
            <p:ph sz="quarter" idx="13"/>
          </p:nvPr>
        </p:nvPicPr>
        <p:blipFill>
          <a:blip r:embed="rId2"/>
          <a:stretch>
            <a:fillRect/>
          </a:stretch>
        </p:blipFill>
        <p:spPr>
          <a:xfrm>
            <a:off x="990600" y="1143000"/>
            <a:ext cx="7086600" cy="4724400"/>
          </a:xfrm>
        </p:spPr>
      </p:pic>
    </p:spTree>
    <p:extLst>
      <p:ext uri="{BB962C8B-B14F-4D97-AF65-F5344CB8AC3E}">
        <p14:creationId xmlns:p14="http://schemas.microsoft.com/office/powerpoint/2010/main" val="3783877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AC54B4-D08C-89F6-56EA-86225D9B1CA7}"/>
              </a:ext>
            </a:extLst>
          </p:cNvPr>
          <p:cNvSpPr>
            <a:spLocks noGrp="1"/>
          </p:cNvSpPr>
          <p:nvPr>
            <p:ph type="dt" sz="half" idx="10"/>
          </p:nvPr>
        </p:nvSpPr>
        <p:spPr/>
        <p:txBody>
          <a:bodyPr/>
          <a:lstStyle/>
          <a:p>
            <a:pPr>
              <a:defRPr/>
            </a:pPr>
            <a:fld id="{5CDA2917-C0ED-4550-BE31-2FFB1E4F91DF}" type="datetime1">
              <a:rPr lang="en-US" smtClean="0"/>
              <a:t>1/17/2024</a:t>
            </a:fld>
            <a:endParaRPr lang="en-US" dirty="0"/>
          </a:p>
        </p:txBody>
      </p:sp>
      <p:sp>
        <p:nvSpPr>
          <p:cNvPr id="3" name="Slide Number Placeholder 2">
            <a:extLst>
              <a:ext uri="{FF2B5EF4-FFF2-40B4-BE49-F238E27FC236}">
                <a16:creationId xmlns:a16="http://schemas.microsoft.com/office/drawing/2014/main" id="{E64948A1-E169-B913-81DB-18093B2A7415}"/>
              </a:ext>
            </a:extLst>
          </p:cNvPr>
          <p:cNvSpPr>
            <a:spLocks noGrp="1"/>
          </p:cNvSpPr>
          <p:nvPr>
            <p:ph type="sldNum" sz="quarter" idx="12"/>
          </p:nvPr>
        </p:nvSpPr>
        <p:spPr/>
        <p:txBody>
          <a:bodyPr/>
          <a:lstStyle/>
          <a:p>
            <a:pPr>
              <a:defRPr/>
            </a:pPr>
            <a:fld id="{9C10EB89-1475-4332-AC66-2657F847E4F2}" type="slidenum">
              <a:rPr lang="en-US" smtClean="0"/>
              <a:pPr>
                <a:defRPr/>
              </a:pPr>
              <a:t>3</a:t>
            </a:fld>
            <a:endParaRPr lang="en-US" dirty="0"/>
          </a:p>
        </p:txBody>
      </p:sp>
      <p:pic>
        <p:nvPicPr>
          <p:cNvPr id="7" name="Content Placeholder 6">
            <a:extLst>
              <a:ext uri="{FF2B5EF4-FFF2-40B4-BE49-F238E27FC236}">
                <a16:creationId xmlns:a16="http://schemas.microsoft.com/office/drawing/2014/main" id="{78088F0C-1E5C-0644-A613-18FD10E5CD72}"/>
              </a:ext>
            </a:extLst>
          </p:cNvPr>
          <p:cNvPicPr>
            <a:picLocks noGrp="1" noChangeAspect="1"/>
          </p:cNvPicPr>
          <p:nvPr>
            <p:ph sz="quarter" idx="13"/>
          </p:nvPr>
        </p:nvPicPr>
        <p:blipFill>
          <a:blip r:embed="rId3"/>
          <a:stretch>
            <a:fillRect/>
          </a:stretch>
        </p:blipFill>
        <p:spPr>
          <a:xfrm>
            <a:off x="239697" y="1568287"/>
            <a:ext cx="8735627" cy="784395"/>
          </a:xfrm>
        </p:spPr>
      </p:pic>
      <p:sp>
        <p:nvSpPr>
          <p:cNvPr id="5" name="Title 4">
            <a:extLst>
              <a:ext uri="{FF2B5EF4-FFF2-40B4-BE49-F238E27FC236}">
                <a16:creationId xmlns:a16="http://schemas.microsoft.com/office/drawing/2014/main" id="{0E5195D6-6FD1-330B-CE79-60EE040C21B7}"/>
              </a:ext>
            </a:extLst>
          </p:cNvPr>
          <p:cNvSpPr>
            <a:spLocks noGrp="1"/>
          </p:cNvSpPr>
          <p:nvPr>
            <p:ph type="title"/>
          </p:nvPr>
        </p:nvSpPr>
        <p:spPr/>
        <p:txBody>
          <a:bodyPr/>
          <a:lstStyle/>
          <a:p>
            <a:r>
              <a:rPr lang="en-US" dirty="0"/>
              <a:t>Tab 1. Instructions</a:t>
            </a:r>
          </a:p>
        </p:txBody>
      </p:sp>
      <p:pic>
        <p:nvPicPr>
          <p:cNvPr id="14" name="Picture 13">
            <a:extLst>
              <a:ext uri="{FF2B5EF4-FFF2-40B4-BE49-F238E27FC236}">
                <a16:creationId xmlns:a16="http://schemas.microsoft.com/office/drawing/2014/main" id="{8885762F-1AAF-22AE-5131-42103D03A557}"/>
              </a:ext>
            </a:extLst>
          </p:cNvPr>
          <p:cNvPicPr>
            <a:picLocks noChangeAspect="1"/>
          </p:cNvPicPr>
          <p:nvPr/>
        </p:nvPicPr>
        <p:blipFill>
          <a:blip r:embed="rId4"/>
          <a:stretch>
            <a:fillRect/>
          </a:stretch>
        </p:blipFill>
        <p:spPr>
          <a:xfrm>
            <a:off x="272618" y="2857578"/>
            <a:ext cx="8256234" cy="911175"/>
          </a:xfrm>
          <a:prstGeom prst="rect">
            <a:avLst/>
          </a:prstGeom>
        </p:spPr>
      </p:pic>
      <p:pic>
        <p:nvPicPr>
          <p:cNvPr id="15" name="Picture 14">
            <a:extLst>
              <a:ext uri="{FF2B5EF4-FFF2-40B4-BE49-F238E27FC236}">
                <a16:creationId xmlns:a16="http://schemas.microsoft.com/office/drawing/2014/main" id="{18295659-9E9A-81D7-81AD-6FFDD29C0F88}"/>
              </a:ext>
            </a:extLst>
          </p:cNvPr>
          <p:cNvPicPr>
            <a:picLocks noChangeAspect="1"/>
          </p:cNvPicPr>
          <p:nvPr/>
        </p:nvPicPr>
        <p:blipFill>
          <a:blip r:embed="rId5"/>
          <a:stretch>
            <a:fillRect/>
          </a:stretch>
        </p:blipFill>
        <p:spPr>
          <a:xfrm>
            <a:off x="4237979" y="2857578"/>
            <a:ext cx="987638" cy="243861"/>
          </a:xfrm>
          <a:prstGeom prst="rect">
            <a:avLst/>
          </a:prstGeom>
        </p:spPr>
      </p:pic>
      <p:pic>
        <p:nvPicPr>
          <p:cNvPr id="17" name="Picture 16">
            <a:extLst>
              <a:ext uri="{FF2B5EF4-FFF2-40B4-BE49-F238E27FC236}">
                <a16:creationId xmlns:a16="http://schemas.microsoft.com/office/drawing/2014/main" id="{4C6CE1C9-B7F5-8959-229F-EDD8D9970C91}"/>
              </a:ext>
            </a:extLst>
          </p:cNvPr>
          <p:cNvPicPr>
            <a:picLocks noChangeAspect="1"/>
          </p:cNvPicPr>
          <p:nvPr/>
        </p:nvPicPr>
        <p:blipFill>
          <a:blip r:embed="rId6"/>
          <a:stretch>
            <a:fillRect/>
          </a:stretch>
        </p:blipFill>
        <p:spPr>
          <a:xfrm>
            <a:off x="239697" y="4080709"/>
            <a:ext cx="8602462" cy="1198440"/>
          </a:xfrm>
          <a:prstGeom prst="rect">
            <a:avLst/>
          </a:prstGeom>
        </p:spPr>
      </p:pic>
      <p:pic>
        <p:nvPicPr>
          <p:cNvPr id="18" name="Picture 17">
            <a:extLst>
              <a:ext uri="{FF2B5EF4-FFF2-40B4-BE49-F238E27FC236}">
                <a16:creationId xmlns:a16="http://schemas.microsoft.com/office/drawing/2014/main" id="{57B1F253-151A-1248-B7C2-D752F5313E8F}"/>
              </a:ext>
            </a:extLst>
          </p:cNvPr>
          <p:cNvPicPr>
            <a:picLocks noChangeAspect="1"/>
          </p:cNvPicPr>
          <p:nvPr/>
        </p:nvPicPr>
        <p:blipFill>
          <a:blip r:embed="rId7"/>
          <a:stretch>
            <a:fillRect/>
          </a:stretch>
        </p:blipFill>
        <p:spPr>
          <a:xfrm>
            <a:off x="7772367" y="4877348"/>
            <a:ext cx="762066" cy="317019"/>
          </a:xfrm>
          <a:prstGeom prst="rect">
            <a:avLst/>
          </a:prstGeom>
        </p:spPr>
      </p:pic>
    </p:spTree>
    <p:extLst>
      <p:ext uri="{BB962C8B-B14F-4D97-AF65-F5344CB8AC3E}">
        <p14:creationId xmlns:p14="http://schemas.microsoft.com/office/powerpoint/2010/main" val="1297130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B91573-FEB4-4BCD-43C5-6D49838BBEF3}"/>
              </a:ext>
            </a:extLst>
          </p:cNvPr>
          <p:cNvSpPr>
            <a:spLocks noGrp="1"/>
          </p:cNvSpPr>
          <p:nvPr>
            <p:ph type="dt" sz="half" idx="10"/>
          </p:nvPr>
        </p:nvSpPr>
        <p:spPr/>
        <p:txBody>
          <a:bodyPr/>
          <a:lstStyle/>
          <a:p>
            <a:pPr>
              <a:defRPr/>
            </a:pPr>
            <a:fld id="{5CDA2917-C0ED-4550-BE31-2FFB1E4F91DF}" type="datetime1">
              <a:rPr lang="en-US" smtClean="0"/>
              <a:t>1/17/2024</a:t>
            </a:fld>
            <a:endParaRPr lang="en-US" dirty="0"/>
          </a:p>
        </p:txBody>
      </p:sp>
      <p:sp>
        <p:nvSpPr>
          <p:cNvPr id="3" name="Slide Number Placeholder 2">
            <a:extLst>
              <a:ext uri="{FF2B5EF4-FFF2-40B4-BE49-F238E27FC236}">
                <a16:creationId xmlns:a16="http://schemas.microsoft.com/office/drawing/2014/main" id="{C6BD6A15-E7EC-C9E4-0C38-C2A5E2700E38}"/>
              </a:ext>
            </a:extLst>
          </p:cNvPr>
          <p:cNvSpPr>
            <a:spLocks noGrp="1"/>
          </p:cNvSpPr>
          <p:nvPr>
            <p:ph type="sldNum" sz="quarter" idx="12"/>
          </p:nvPr>
        </p:nvSpPr>
        <p:spPr/>
        <p:txBody>
          <a:bodyPr/>
          <a:lstStyle/>
          <a:p>
            <a:pPr>
              <a:defRPr/>
            </a:pPr>
            <a:fld id="{9C10EB89-1475-4332-AC66-2657F847E4F2}" type="slidenum">
              <a:rPr lang="en-US" smtClean="0"/>
              <a:pPr>
                <a:defRPr/>
              </a:pPr>
              <a:t>4</a:t>
            </a:fld>
            <a:endParaRPr lang="en-US" dirty="0"/>
          </a:p>
        </p:txBody>
      </p:sp>
      <p:graphicFrame>
        <p:nvGraphicFramePr>
          <p:cNvPr id="6" name="Content Placeholder 5">
            <a:extLst>
              <a:ext uri="{FF2B5EF4-FFF2-40B4-BE49-F238E27FC236}">
                <a16:creationId xmlns:a16="http://schemas.microsoft.com/office/drawing/2014/main" id="{31A8292E-49CF-1214-F069-CFFE2CBF6D03}"/>
              </a:ext>
            </a:extLst>
          </p:cNvPr>
          <p:cNvGraphicFramePr>
            <a:graphicFrameLocks noGrp="1"/>
          </p:cNvGraphicFramePr>
          <p:nvPr>
            <p:ph sz="quarter" idx="13"/>
          </p:nvPr>
        </p:nvGraphicFramePr>
        <p:xfrm>
          <a:off x="457200" y="1547577"/>
          <a:ext cx="8153400" cy="3915246"/>
        </p:xfrm>
        <a:graphic>
          <a:graphicData uri="http://schemas.openxmlformats.org/drawingml/2006/table">
            <a:tbl>
              <a:tblPr/>
              <a:tblGrid>
                <a:gridCol w="1156765">
                  <a:extLst>
                    <a:ext uri="{9D8B030D-6E8A-4147-A177-3AD203B41FA5}">
                      <a16:colId xmlns:a16="http://schemas.microsoft.com/office/drawing/2014/main" val="3684387329"/>
                    </a:ext>
                  </a:extLst>
                </a:gridCol>
                <a:gridCol w="1246437">
                  <a:extLst>
                    <a:ext uri="{9D8B030D-6E8A-4147-A177-3AD203B41FA5}">
                      <a16:colId xmlns:a16="http://schemas.microsoft.com/office/drawing/2014/main" val="3968665979"/>
                    </a:ext>
                  </a:extLst>
                </a:gridCol>
                <a:gridCol w="1714971">
                  <a:extLst>
                    <a:ext uri="{9D8B030D-6E8A-4147-A177-3AD203B41FA5}">
                      <a16:colId xmlns:a16="http://schemas.microsoft.com/office/drawing/2014/main" val="3761221731"/>
                    </a:ext>
                  </a:extLst>
                </a:gridCol>
                <a:gridCol w="4035227">
                  <a:extLst>
                    <a:ext uri="{9D8B030D-6E8A-4147-A177-3AD203B41FA5}">
                      <a16:colId xmlns:a16="http://schemas.microsoft.com/office/drawing/2014/main" val="2517818491"/>
                    </a:ext>
                  </a:extLst>
                </a:gridCol>
              </a:tblGrid>
              <a:tr h="356543">
                <a:tc gridSpan="4">
                  <a:txBody>
                    <a:bodyPr/>
                    <a:lstStyle/>
                    <a:p>
                      <a:pPr algn="ctr" fontAlgn="ctr"/>
                      <a:r>
                        <a:rPr lang="en-US" sz="1000" b="1" i="0" u="none" strike="sngStrike" dirty="0">
                          <a:solidFill>
                            <a:srgbClr val="FFFFFF"/>
                          </a:solidFill>
                          <a:effectLst/>
                          <a:latin typeface="Arial" panose="020B0604020202020204" pitchFamily="34" charset="0"/>
                        </a:rPr>
                        <a:t>NEW RESIDENTIAL PROVIDERS AND </a:t>
                      </a:r>
                      <a:r>
                        <a:rPr lang="en-US" sz="1000" b="1" i="0" u="none" strike="noStrike" dirty="0">
                          <a:solidFill>
                            <a:srgbClr val="FFFFFF"/>
                          </a:solidFill>
                          <a:effectLst/>
                          <a:latin typeface="Arial" panose="020B0604020202020204" pitchFamily="34" charset="0"/>
                        </a:rPr>
                        <a:t>EXISTING PROVIDERS ENROLLING FOR RESIDENTIAL HABILITATION, LIFE SHARING, AND SUPPORTED LIVING FOR THE FIRST TIME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6365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70307299"/>
                  </a:ext>
                </a:extLst>
              </a:tr>
              <a:tr h="262362">
                <a:tc>
                  <a:txBody>
                    <a:bodyPr/>
                    <a:lstStyle/>
                    <a:p>
                      <a:pPr algn="ctr" fontAlgn="ctr"/>
                      <a:r>
                        <a:rPr lang="en-US" sz="800" b="1"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n-US" sz="800" b="1" i="0" u="none" strike="noStrike" dirty="0">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n-US" sz="800" b="1" i="0" u="none" strike="noStrike" dirty="0">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ctr"/>
                      <a:r>
                        <a:rPr lang="en-US" sz="8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extLst>
                  <a:ext uri="{0D108BD9-81ED-4DB2-BD59-A6C34878D82A}">
                    <a16:rowId xmlns:a16="http://schemas.microsoft.com/office/drawing/2014/main" val="4200824889"/>
                  </a:ext>
                </a:extLst>
              </a:tr>
              <a:tr h="941812">
                <a:tc gridSpan="4">
                  <a:txBody>
                    <a:bodyPr/>
                    <a:lstStyle/>
                    <a:p>
                      <a:pPr algn="l" fontAlgn="ctr"/>
                      <a:r>
                        <a:rPr lang="en-US" sz="800" b="1" i="0" u="none" strike="sngStrike" dirty="0">
                          <a:solidFill>
                            <a:srgbClr val="000000"/>
                          </a:solidFill>
                          <a:effectLst/>
                          <a:latin typeface="Arial" panose="020B0604020202020204" pitchFamily="34" charset="0"/>
                        </a:rPr>
                        <a:t>Effective November 01, 2021, prospective providers or</a:t>
                      </a:r>
                      <a:r>
                        <a:rPr lang="en-US" sz="800" b="1" i="0" u="none" strike="noStrike" dirty="0">
                          <a:solidFill>
                            <a:srgbClr val="000000"/>
                          </a:solidFill>
                          <a:effectLst/>
                          <a:latin typeface="Arial" panose="020B0604020202020204" pitchFamily="34" charset="0"/>
                        </a:rPr>
                        <a:t> Existing providers that are interested in adding residential services as a specialty in the Consolidated, Community Living,  and Adult Autism Waivers must complete the Residential Readiness Tool. This tool is to be completed by the provider prior to being qualified to render Residential Habilitation, Life Sharing, and/or Supported Living Services. </a:t>
                      </a:r>
                      <a:r>
                        <a:rPr lang="en-US" sz="800" b="1" i="0" u="none" strike="noStrike" dirty="0">
                          <a:solidFill>
                            <a:srgbClr val="FF0000"/>
                          </a:solidFill>
                          <a:effectLst/>
                          <a:latin typeface="Arial" panose="020B0604020202020204" pitchFamily="34" charset="0"/>
                        </a:rPr>
                        <a:t>The provider will receive an email with the date the AE determined the provider was “Ready to Provide Residential Services” on the Residential Readiness Tool. Providers cannot be qualified for residential services without completing the Residential Readiness Tool and receiving the confirmation email from the AE that the provider is “Ready to Provide Residential Services. </a:t>
                      </a:r>
                      <a:endParaRPr lang="en-US" sz="80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61463308"/>
                  </a:ext>
                </a:extLst>
              </a:tr>
              <a:tr h="383452">
                <a:tc gridSpan="4">
                  <a:txBody>
                    <a:bodyPr/>
                    <a:lstStyle/>
                    <a:p>
                      <a:pPr algn="ctr" fontAlgn="ctr"/>
                      <a:r>
                        <a:rPr lang="en-US" sz="1000" b="1" i="0" u="none" strike="sngStrike" dirty="0">
                          <a:solidFill>
                            <a:srgbClr val="FFFFFF"/>
                          </a:solidFill>
                          <a:effectLst/>
                          <a:latin typeface="Arial" panose="020B0604020202020204" pitchFamily="34" charset="0"/>
                        </a:rPr>
                        <a:t>NEW RESIDENTIAL PROVIDERS AND</a:t>
                      </a:r>
                      <a:r>
                        <a:rPr lang="en-US" sz="1000" b="1" i="0" u="none" strike="noStrike" dirty="0">
                          <a:solidFill>
                            <a:srgbClr val="FFFFFF"/>
                          </a:solidFill>
                          <a:effectLst/>
                          <a:latin typeface="Arial" panose="020B0604020202020204" pitchFamily="34" charset="0"/>
                        </a:rPr>
                        <a:t> EXISTING PROVIDERS ENROLLING FOR RESIDENTIAL HABILITATION, LIFE SHARING, AND SUPPORTED LIVING FOR THE FIRST TIME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6365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21386766"/>
                  </a:ext>
                </a:extLst>
              </a:tr>
              <a:tr h="618905">
                <a:tc gridSpan="3">
                  <a:txBody>
                    <a:bodyPr/>
                    <a:lstStyle/>
                    <a:p>
                      <a:pPr algn="ctr" fontAlgn="ctr"/>
                      <a:r>
                        <a:rPr lang="en-US" sz="1000" b="1" i="0" u="none" strike="noStrike" dirty="0">
                          <a:solidFill>
                            <a:srgbClr val="000000"/>
                          </a:solidFill>
                          <a:effectLst/>
                          <a:latin typeface="Arial" panose="020B0604020202020204" pitchFamily="34" charset="0"/>
                        </a:rPr>
                        <a:t>TRAINING REQUIREMENTS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hMerge="1">
                  <a:txBody>
                    <a:bodyPr/>
                    <a:lstStyle/>
                    <a:p>
                      <a:endParaRPr lang="en-US"/>
                    </a:p>
                  </a:txBody>
                  <a:tcPr/>
                </a:tc>
                <a:tc hMerge="1">
                  <a:txBody>
                    <a:bodyPr/>
                    <a:lstStyle/>
                    <a:p>
                      <a:endParaRPr lang="en-US"/>
                    </a:p>
                  </a:txBody>
                  <a:tcPr/>
                </a:tc>
                <a:tc>
                  <a:txBody>
                    <a:bodyPr/>
                    <a:lstStyle/>
                    <a:p>
                      <a:pPr algn="ctr" fontAlgn="ctr"/>
                      <a:r>
                        <a:rPr lang="en-US" sz="1000" b="1" i="0" u="none" strike="noStrike" dirty="0">
                          <a:solidFill>
                            <a:srgbClr val="000000"/>
                          </a:solidFill>
                          <a:effectLst/>
                          <a:latin typeface="Arial" panose="020B0604020202020204" pitchFamily="34" charset="0"/>
                        </a:rPr>
                        <a:t>DATE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extLst>
                  <a:ext uri="{0D108BD9-81ED-4DB2-BD59-A6C34878D82A}">
                    <a16:rowId xmlns:a16="http://schemas.microsoft.com/office/drawing/2014/main" val="755046445"/>
                  </a:ext>
                </a:extLst>
              </a:tr>
              <a:tr h="316180">
                <a:tc gridSpan="3">
                  <a:txBody>
                    <a:bodyPr/>
                    <a:lstStyle/>
                    <a:p>
                      <a:pPr algn="l" fontAlgn="ctr"/>
                      <a:r>
                        <a:rPr lang="en-US" sz="800" b="1" i="0" u="none" strike="noStrike" dirty="0">
                          <a:solidFill>
                            <a:srgbClr val="000000"/>
                          </a:solidFill>
                          <a:effectLst/>
                          <a:latin typeface="Arial" panose="020B0604020202020204" pitchFamily="34" charset="0"/>
                        </a:rPr>
                        <a:t>ISP Residential Staffing Webinar Certificate Date  (include copy of certificate with supporting documentation). </a:t>
                      </a:r>
                      <a:r>
                        <a:rPr lang="en-US" sz="800" b="1" i="0" u="none" strike="noStrike" dirty="0">
                          <a:solidFill>
                            <a:srgbClr val="FF0000"/>
                          </a:solidFill>
                          <a:effectLst/>
                          <a:latin typeface="Arial" panose="020B0604020202020204" pitchFamily="34" charset="0"/>
                        </a:rPr>
                        <a:t>CEO must complete this training.</a:t>
                      </a:r>
                      <a:endParaRPr lang="en-US" sz="80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fontAlgn="ctr"/>
                      <a:r>
                        <a:rPr lang="en-US" sz="800" b="1"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2650411221"/>
                  </a:ext>
                </a:extLst>
              </a:tr>
              <a:tr h="517996">
                <a:tc gridSpan="3">
                  <a:txBody>
                    <a:bodyPr/>
                    <a:lstStyle/>
                    <a:p>
                      <a:pPr algn="l" fontAlgn="ctr"/>
                      <a:r>
                        <a:rPr lang="en-US" sz="800" b="1" i="0" u="none" strike="noStrike" dirty="0">
                          <a:solidFill>
                            <a:srgbClr val="000000"/>
                          </a:solidFill>
                          <a:effectLst/>
                          <a:latin typeface="Arial" panose="020B0604020202020204" pitchFamily="34" charset="0"/>
                        </a:rPr>
                        <a:t>Health Risk Screening Tool (HRST) Webinar Certificate Date  (include copy of certificate with supporting documentation).</a:t>
                      </a:r>
                      <a:r>
                        <a:rPr lang="en-US" sz="800" b="0" i="0" u="none" strike="noStrike" dirty="0">
                          <a:solidFill>
                            <a:srgbClr val="C00000"/>
                          </a:solidFill>
                          <a:effectLst/>
                          <a:latin typeface="Arial" panose="020B0604020202020204" pitchFamily="34" charset="0"/>
                        </a:rPr>
                        <a:t> </a:t>
                      </a:r>
                      <a:r>
                        <a:rPr lang="en-US" sz="800" b="1" i="0" u="none" strike="noStrike" dirty="0">
                          <a:solidFill>
                            <a:srgbClr val="FF0000"/>
                          </a:solidFill>
                          <a:effectLst/>
                          <a:latin typeface="Arial" panose="020B0604020202020204" pitchFamily="34" charset="0"/>
                        </a:rPr>
                        <a:t>CEO must complete this training.</a:t>
                      </a:r>
                      <a:endParaRPr lang="en-US" sz="80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fontAlgn="ctr"/>
                      <a:r>
                        <a:rPr lang="en-US" sz="800" b="1"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908338863"/>
                  </a:ext>
                </a:extLst>
              </a:tr>
              <a:tr h="517996">
                <a:tc gridSpan="3">
                  <a:txBody>
                    <a:bodyPr/>
                    <a:lstStyle/>
                    <a:p>
                      <a:pPr algn="l" fontAlgn="ctr"/>
                      <a:r>
                        <a:rPr lang="en-US" sz="800" b="1" i="0" u="none" strike="noStrike" dirty="0">
                          <a:solidFill>
                            <a:srgbClr val="000000"/>
                          </a:solidFill>
                          <a:effectLst/>
                          <a:latin typeface="Arial" panose="020B0604020202020204" pitchFamily="34" charset="0"/>
                        </a:rPr>
                        <a:t>ODP Approved Dual Diagnosis Training Curriculum Certificate Date (include copy of certificate with supporting documentation).</a:t>
                      </a:r>
                      <a:r>
                        <a:rPr lang="en-US" sz="800" b="0" i="0" u="none" strike="noStrike" dirty="0">
                          <a:solidFill>
                            <a:srgbClr val="C00000"/>
                          </a:solidFill>
                          <a:effectLst/>
                          <a:latin typeface="Arial" panose="020B0604020202020204" pitchFamily="34" charset="0"/>
                        </a:rPr>
                        <a:t> </a:t>
                      </a:r>
                      <a:r>
                        <a:rPr lang="en-US" sz="800" b="1" i="0" u="none" strike="noStrike" dirty="0">
                          <a:solidFill>
                            <a:srgbClr val="FF0000"/>
                          </a:solidFill>
                          <a:effectLst/>
                          <a:latin typeface="Arial" panose="020B0604020202020204" pitchFamily="34" charset="0"/>
                        </a:rPr>
                        <a:t>CEO must complete this training. </a:t>
                      </a:r>
                      <a:r>
                        <a:rPr lang="en-US" sz="800" b="0" i="0" u="none" strike="noStrike" dirty="0">
                          <a:solidFill>
                            <a:srgbClr val="FF0000"/>
                          </a:solidFill>
                          <a:effectLst/>
                          <a:latin typeface="Arial" panose="020B0604020202020204" pitchFamily="34" charset="0"/>
                        </a:rPr>
                        <a:t> </a:t>
                      </a:r>
                      <a:r>
                        <a:rPr lang="en-US" sz="800" b="0" i="0" u="none" strike="noStrike" dirty="0">
                          <a:solidFill>
                            <a:srgbClr val="C00000"/>
                          </a:solidFill>
                          <a:effectLst/>
                          <a:latin typeface="Arial" panose="020B0604020202020204" pitchFamily="34" charset="0"/>
                        </a:rPr>
                        <a:t>  </a:t>
                      </a:r>
                      <a:r>
                        <a:rPr lang="en-US" sz="800" b="1"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ctr"/>
                      <a:r>
                        <a:rPr lang="en-US" sz="800" b="0" i="0" u="none" strike="noStrike" dirty="0">
                          <a:solidFill>
                            <a:srgbClr val="DCE6F1"/>
                          </a:solidFill>
                          <a:effectLst/>
                          <a:latin typeface="Arial" panose="020B0604020202020204" pitchFamily="34" charset="0"/>
                        </a:rPr>
                        <a:t>Friday, January 1, 2100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526242638"/>
                  </a:ext>
                </a:extLst>
              </a:tr>
            </a:tbl>
          </a:graphicData>
        </a:graphic>
      </p:graphicFrame>
      <p:sp>
        <p:nvSpPr>
          <p:cNvPr id="5" name="Title 4">
            <a:extLst>
              <a:ext uri="{FF2B5EF4-FFF2-40B4-BE49-F238E27FC236}">
                <a16:creationId xmlns:a16="http://schemas.microsoft.com/office/drawing/2014/main" id="{07649D20-F865-3371-2830-0B7BE964B660}"/>
              </a:ext>
            </a:extLst>
          </p:cNvPr>
          <p:cNvSpPr>
            <a:spLocks noGrp="1"/>
          </p:cNvSpPr>
          <p:nvPr>
            <p:ph type="title"/>
          </p:nvPr>
        </p:nvSpPr>
        <p:spPr/>
        <p:txBody>
          <a:bodyPr/>
          <a:lstStyle/>
          <a:p>
            <a:r>
              <a:rPr lang="en-US" dirty="0"/>
              <a:t>Tab 2. Agency Demographics</a:t>
            </a:r>
          </a:p>
        </p:txBody>
      </p:sp>
    </p:spTree>
    <p:extLst>
      <p:ext uri="{BB962C8B-B14F-4D97-AF65-F5344CB8AC3E}">
        <p14:creationId xmlns:p14="http://schemas.microsoft.com/office/powerpoint/2010/main" val="405889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66C957E-F3B9-45CC-B406-F4244BBD2F08}"/>
              </a:ext>
            </a:extLst>
          </p:cNvPr>
          <p:cNvSpPr>
            <a:spLocks noGrp="1"/>
          </p:cNvSpPr>
          <p:nvPr>
            <p:ph type="ctrTitle"/>
          </p:nvPr>
        </p:nvSpPr>
        <p:spPr>
          <a:xfrm>
            <a:off x="685800" y="2133600"/>
            <a:ext cx="7772400" cy="1470025"/>
          </a:xfrm>
        </p:spPr>
        <p:txBody>
          <a:bodyPr/>
          <a:lstStyle/>
          <a:p>
            <a:r>
              <a:rPr lang="en-US" dirty="0"/>
              <a:t>Tab 5. IDA Doc Requirements </a:t>
            </a:r>
          </a:p>
        </p:txBody>
      </p:sp>
      <p:sp>
        <p:nvSpPr>
          <p:cNvPr id="3" name="Slide Number Placeholder 2">
            <a:extLst>
              <a:ext uri="{FF2B5EF4-FFF2-40B4-BE49-F238E27FC236}">
                <a16:creationId xmlns:a16="http://schemas.microsoft.com/office/drawing/2014/main" id="{88295E4A-F744-4FE3-AA11-D388140CAC57}"/>
              </a:ext>
            </a:extLst>
          </p:cNvPr>
          <p:cNvSpPr>
            <a:spLocks noGrp="1"/>
          </p:cNvSpPr>
          <p:nvPr>
            <p:ph type="sldNum" sz="quarter" idx="12"/>
          </p:nvPr>
        </p:nvSpPr>
        <p:spPr/>
        <p:txBody>
          <a:bodyPr/>
          <a:lstStyle/>
          <a:p>
            <a:pPr>
              <a:defRPr/>
            </a:pPr>
            <a:fld id="{9C10EB89-1475-4332-AC66-2657F847E4F2}" type="slidenum">
              <a:rPr lang="en-US" smtClean="0"/>
              <a:pPr>
                <a:defRPr/>
              </a:pPr>
              <a:t>5</a:t>
            </a:fld>
            <a:endParaRPr lang="en-US" dirty="0"/>
          </a:p>
        </p:txBody>
      </p:sp>
      <p:sp>
        <p:nvSpPr>
          <p:cNvPr id="2" name="Date Placeholder 1">
            <a:extLst>
              <a:ext uri="{FF2B5EF4-FFF2-40B4-BE49-F238E27FC236}">
                <a16:creationId xmlns:a16="http://schemas.microsoft.com/office/drawing/2014/main" id="{88313EBD-B4ED-41D6-A03A-5B736C44AC72}"/>
              </a:ext>
            </a:extLst>
          </p:cNvPr>
          <p:cNvSpPr>
            <a:spLocks noGrp="1"/>
          </p:cNvSpPr>
          <p:nvPr>
            <p:ph type="dt" sz="half" idx="10"/>
          </p:nvPr>
        </p:nvSpPr>
        <p:spPr/>
        <p:txBody>
          <a:bodyPr/>
          <a:lstStyle/>
          <a:p>
            <a:pPr>
              <a:defRPr/>
            </a:pPr>
            <a:fld id="{5CDA2917-C0ED-4550-BE31-2FFB1E4F91DF}" type="datetime1">
              <a:rPr lang="en-US" smtClean="0"/>
              <a:t>1/17/2024</a:t>
            </a:fld>
            <a:endParaRPr lang="en-US" dirty="0"/>
          </a:p>
        </p:txBody>
      </p:sp>
    </p:spTree>
    <p:extLst>
      <p:ext uri="{BB962C8B-B14F-4D97-AF65-F5344CB8AC3E}">
        <p14:creationId xmlns:p14="http://schemas.microsoft.com/office/powerpoint/2010/main" val="1161347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6E6214-2035-5755-E8BE-7030E86F2BE8}"/>
              </a:ext>
            </a:extLst>
          </p:cNvPr>
          <p:cNvSpPr>
            <a:spLocks noGrp="1"/>
          </p:cNvSpPr>
          <p:nvPr>
            <p:ph type="dt" sz="half" idx="10"/>
          </p:nvPr>
        </p:nvSpPr>
        <p:spPr/>
        <p:txBody>
          <a:bodyPr/>
          <a:lstStyle/>
          <a:p>
            <a:pPr>
              <a:defRPr/>
            </a:pPr>
            <a:fld id="{5CDA2917-C0ED-4550-BE31-2FFB1E4F91DF}" type="datetime1">
              <a:rPr lang="en-US" smtClean="0"/>
              <a:t>1/17/2024</a:t>
            </a:fld>
            <a:endParaRPr lang="en-US" dirty="0"/>
          </a:p>
        </p:txBody>
      </p:sp>
      <p:sp>
        <p:nvSpPr>
          <p:cNvPr id="3" name="Slide Number Placeholder 2">
            <a:extLst>
              <a:ext uri="{FF2B5EF4-FFF2-40B4-BE49-F238E27FC236}">
                <a16:creationId xmlns:a16="http://schemas.microsoft.com/office/drawing/2014/main" id="{CBE06509-1E81-0DBA-D5B6-62FEEED00039}"/>
              </a:ext>
            </a:extLst>
          </p:cNvPr>
          <p:cNvSpPr>
            <a:spLocks noGrp="1"/>
          </p:cNvSpPr>
          <p:nvPr>
            <p:ph type="sldNum" sz="quarter" idx="12"/>
          </p:nvPr>
        </p:nvSpPr>
        <p:spPr/>
        <p:txBody>
          <a:bodyPr/>
          <a:lstStyle/>
          <a:p>
            <a:pPr>
              <a:defRPr/>
            </a:pPr>
            <a:fld id="{9C10EB89-1475-4332-AC66-2657F847E4F2}" type="slidenum">
              <a:rPr lang="en-US" smtClean="0"/>
              <a:pPr>
                <a:defRPr/>
              </a:pPr>
              <a:t>6</a:t>
            </a:fld>
            <a:endParaRPr lang="en-US" dirty="0"/>
          </a:p>
        </p:txBody>
      </p:sp>
      <p:sp>
        <p:nvSpPr>
          <p:cNvPr id="5" name="Title 4">
            <a:extLst>
              <a:ext uri="{FF2B5EF4-FFF2-40B4-BE49-F238E27FC236}">
                <a16:creationId xmlns:a16="http://schemas.microsoft.com/office/drawing/2014/main" id="{E5E9548C-E260-7876-BBAF-07E00D34C85A}"/>
              </a:ext>
            </a:extLst>
          </p:cNvPr>
          <p:cNvSpPr>
            <a:spLocks noGrp="1"/>
          </p:cNvSpPr>
          <p:nvPr>
            <p:ph type="title"/>
          </p:nvPr>
        </p:nvSpPr>
        <p:spPr/>
        <p:txBody>
          <a:bodyPr/>
          <a:lstStyle/>
          <a:p>
            <a:r>
              <a:rPr lang="en-US" dirty="0"/>
              <a:t>Remote Support</a:t>
            </a:r>
          </a:p>
        </p:txBody>
      </p:sp>
      <p:graphicFrame>
        <p:nvGraphicFramePr>
          <p:cNvPr id="4" name="Table 3">
            <a:extLst>
              <a:ext uri="{FF2B5EF4-FFF2-40B4-BE49-F238E27FC236}">
                <a16:creationId xmlns:a16="http://schemas.microsoft.com/office/drawing/2014/main" id="{F6A9AACC-70B5-1D17-2D3E-0C5E901C72B5}"/>
              </a:ext>
            </a:extLst>
          </p:cNvPr>
          <p:cNvGraphicFramePr>
            <a:graphicFrameLocks noGrp="1"/>
          </p:cNvGraphicFramePr>
          <p:nvPr>
            <p:extLst>
              <p:ext uri="{D42A27DB-BD31-4B8C-83A1-F6EECF244321}">
                <p14:modId xmlns:p14="http://schemas.microsoft.com/office/powerpoint/2010/main" val="2213896536"/>
              </p:ext>
            </p:extLst>
          </p:nvPr>
        </p:nvGraphicFramePr>
        <p:xfrm>
          <a:off x="262631" y="1841500"/>
          <a:ext cx="8833282" cy="1254760"/>
        </p:xfrm>
        <a:graphic>
          <a:graphicData uri="http://schemas.openxmlformats.org/drawingml/2006/table">
            <a:tbl>
              <a:tblPr firstRow="1" bandRow="1">
                <a:tableStyleId>{5C22544A-7EE6-4342-B048-85BDC9FD1C3A}</a:tableStyleId>
              </a:tblPr>
              <a:tblGrid>
                <a:gridCol w="1942278">
                  <a:extLst>
                    <a:ext uri="{9D8B030D-6E8A-4147-A177-3AD203B41FA5}">
                      <a16:colId xmlns:a16="http://schemas.microsoft.com/office/drawing/2014/main" val="1845297039"/>
                    </a:ext>
                  </a:extLst>
                </a:gridCol>
                <a:gridCol w="1594554">
                  <a:extLst>
                    <a:ext uri="{9D8B030D-6E8A-4147-A177-3AD203B41FA5}">
                      <a16:colId xmlns:a16="http://schemas.microsoft.com/office/drawing/2014/main" val="3466370559"/>
                    </a:ext>
                  </a:extLst>
                </a:gridCol>
                <a:gridCol w="1781818">
                  <a:extLst>
                    <a:ext uri="{9D8B030D-6E8A-4147-A177-3AD203B41FA5}">
                      <a16:colId xmlns:a16="http://schemas.microsoft.com/office/drawing/2014/main" val="2776598420"/>
                    </a:ext>
                  </a:extLst>
                </a:gridCol>
                <a:gridCol w="1781818">
                  <a:extLst>
                    <a:ext uri="{9D8B030D-6E8A-4147-A177-3AD203B41FA5}">
                      <a16:colId xmlns:a16="http://schemas.microsoft.com/office/drawing/2014/main" val="3761284841"/>
                    </a:ext>
                  </a:extLst>
                </a:gridCol>
                <a:gridCol w="1732814">
                  <a:extLst>
                    <a:ext uri="{9D8B030D-6E8A-4147-A177-3AD203B41FA5}">
                      <a16:colId xmlns:a16="http://schemas.microsoft.com/office/drawing/2014/main" val="1658070680"/>
                    </a:ext>
                  </a:extLst>
                </a:gridCol>
              </a:tblGrid>
              <a:tr h="370840">
                <a:tc>
                  <a:txBody>
                    <a:bodyPr/>
                    <a:lstStyle/>
                    <a:p>
                      <a:r>
                        <a:rPr lang="en-US" sz="1200" dirty="0">
                          <a:solidFill>
                            <a:schemeClr val="tx1"/>
                          </a:solidFill>
                        </a:rPr>
                        <a:t>SERVICE NAME</a:t>
                      </a:r>
                    </a:p>
                  </a:txBody>
                  <a:tcPr/>
                </a:tc>
                <a:tc>
                  <a:txBody>
                    <a:bodyPr/>
                    <a:lstStyle/>
                    <a:p>
                      <a:r>
                        <a:rPr lang="en-US" sz="1100" dirty="0">
                          <a:solidFill>
                            <a:schemeClr val="tx1"/>
                          </a:solidFill>
                        </a:rPr>
                        <a:t>PROCEDURE CODE</a:t>
                      </a:r>
                    </a:p>
                  </a:txBody>
                  <a:tcPr/>
                </a:tc>
                <a:tc>
                  <a:txBody>
                    <a:bodyPr/>
                    <a:lstStyle/>
                    <a:p>
                      <a:r>
                        <a:rPr lang="en-US" sz="1100" dirty="0">
                          <a:solidFill>
                            <a:schemeClr val="tx1"/>
                          </a:solidFill>
                        </a:rPr>
                        <a:t>PROVIDER TYPE</a:t>
                      </a:r>
                    </a:p>
                  </a:txBody>
                  <a:tcPr/>
                </a:tc>
                <a:tc>
                  <a:txBody>
                    <a:bodyPr/>
                    <a:lstStyle/>
                    <a:p>
                      <a:r>
                        <a:rPr lang="en-US" sz="1100" dirty="0">
                          <a:solidFill>
                            <a:schemeClr val="tx1"/>
                          </a:solidFill>
                        </a:rPr>
                        <a:t>SPECIALTY</a:t>
                      </a:r>
                    </a:p>
                  </a:txBody>
                  <a:tcPr/>
                </a:tc>
                <a:tc>
                  <a:txBody>
                    <a:bodyPr/>
                    <a:lstStyle/>
                    <a:p>
                      <a:r>
                        <a:rPr lang="en-US" sz="1100" dirty="0">
                          <a:solidFill>
                            <a:schemeClr val="tx1"/>
                          </a:solidFill>
                        </a:rPr>
                        <a:t>Service Location</a:t>
                      </a:r>
                    </a:p>
                    <a:p>
                      <a:r>
                        <a:rPr lang="en-US" sz="1100" dirty="0">
                          <a:solidFill>
                            <a:schemeClr val="tx1"/>
                          </a:solidFill>
                        </a:rPr>
                        <a:t>Requirements</a:t>
                      </a:r>
                    </a:p>
                  </a:txBody>
                  <a:tcPr/>
                </a:tc>
                <a:extLst>
                  <a:ext uri="{0D108BD9-81ED-4DB2-BD59-A6C34878D82A}">
                    <a16:rowId xmlns:a16="http://schemas.microsoft.com/office/drawing/2014/main" val="4206538996"/>
                  </a:ext>
                </a:extLst>
              </a:tr>
              <a:tr h="370840">
                <a:tc>
                  <a:txBody>
                    <a:bodyPr/>
                    <a:lstStyle/>
                    <a:p>
                      <a:r>
                        <a:rPr lang="en-US" sz="1200" dirty="0"/>
                        <a:t>Remote Support -Service</a:t>
                      </a:r>
                    </a:p>
                  </a:txBody>
                  <a:tcPr/>
                </a:tc>
                <a:tc>
                  <a:txBody>
                    <a:bodyPr/>
                    <a:lstStyle/>
                    <a:p>
                      <a:pPr algn="l" fontAlgn="t"/>
                      <a:r>
                        <a:rPr lang="en-US" sz="1200" b="0" i="0" u="none" strike="noStrike">
                          <a:solidFill>
                            <a:srgbClr val="000000"/>
                          </a:solidFill>
                          <a:effectLst/>
                          <a:latin typeface="Arial" panose="020B0604020202020204" pitchFamily="34" charset="0"/>
                        </a:rPr>
                        <a:t>W6088</a:t>
                      </a:r>
                    </a:p>
                  </a:txBody>
                  <a:tcPr marL="0" marR="0" marT="0" marB="0"/>
                </a:tc>
                <a:tc>
                  <a:txBody>
                    <a:bodyPr/>
                    <a:lstStyle/>
                    <a:p>
                      <a:pPr algn="l" fontAlgn="t"/>
                      <a:r>
                        <a:rPr lang="en-US" sz="1200" b="0" i="0" u="none" strike="noStrike">
                          <a:solidFill>
                            <a:srgbClr val="000000"/>
                          </a:solidFill>
                          <a:effectLst/>
                          <a:latin typeface="Arial" panose="020B0604020202020204" pitchFamily="34" charset="0"/>
                        </a:rPr>
                        <a:t>51. Home &amp; Community Habilitation</a:t>
                      </a:r>
                    </a:p>
                  </a:txBody>
                  <a:tcPr marL="0" marR="0" marT="0" marB="0"/>
                </a:tc>
                <a:tc>
                  <a:txBody>
                    <a:bodyPr/>
                    <a:lstStyle/>
                    <a:p>
                      <a:pPr algn="l" fontAlgn="t"/>
                      <a:r>
                        <a:rPr lang="en-US" sz="1200" b="0" i="0" u="none" strike="noStrike">
                          <a:solidFill>
                            <a:srgbClr val="000000"/>
                          </a:solidFill>
                          <a:effectLst/>
                          <a:latin typeface="Arial" panose="020B0604020202020204" pitchFamily="34" charset="0"/>
                        </a:rPr>
                        <a:t>364. Remote Supports</a:t>
                      </a:r>
                    </a:p>
                  </a:txBody>
                  <a:tcPr marL="0" marR="0" marT="0" marB="0"/>
                </a:tc>
                <a:tc>
                  <a:txBody>
                    <a:bodyPr/>
                    <a:lstStyle/>
                    <a:p>
                      <a:pPr algn="l" fontAlgn="t"/>
                      <a:r>
                        <a:rPr lang="en-US" sz="1100" b="0" i="0" u="none" strike="noStrike">
                          <a:solidFill>
                            <a:srgbClr val="FF0000"/>
                          </a:solidFill>
                          <a:effectLst/>
                          <a:latin typeface="Arial" panose="020B0604020202020204" pitchFamily="34" charset="0"/>
                        </a:rPr>
                        <a:t>Have a secure, central facility in the United States </a:t>
                      </a:r>
                    </a:p>
                  </a:txBody>
                  <a:tcPr marL="0" marR="0" marT="0" marB="0"/>
                </a:tc>
                <a:extLst>
                  <a:ext uri="{0D108BD9-81ED-4DB2-BD59-A6C34878D82A}">
                    <a16:rowId xmlns:a16="http://schemas.microsoft.com/office/drawing/2014/main" val="1343056673"/>
                  </a:ext>
                </a:extLst>
              </a:tr>
              <a:tr h="370840">
                <a:tc>
                  <a:txBody>
                    <a:bodyPr/>
                    <a:lstStyle/>
                    <a:p>
                      <a:r>
                        <a:rPr lang="en-US" sz="1200" dirty="0"/>
                        <a:t>Remote Support Technology/Equipment</a:t>
                      </a:r>
                    </a:p>
                  </a:txBody>
                  <a:tcPr/>
                </a:tc>
                <a:tc>
                  <a:txBody>
                    <a:bodyPr/>
                    <a:lstStyle/>
                    <a:p>
                      <a:pPr algn="l" fontAlgn="t"/>
                      <a:r>
                        <a:rPr lang="en-US" sz="1200" b="0" i="0" u="none" strike="noStrike">
                          <a:solidFill>
                            <a:srgbClr val="000000"/>
                          </a:solidFill>
                          <a:effectLst/>
                          <a:latin typeface="Arial" panose="020B0604020202020204" pitchFamily="34" charset="0"/>
                        </a:rPr>
                        <a:t>W6087</a:t>
                      </a:r>
                    </a:p>
                  </a:txBody>
                  <a:tcPr marL="0" marR="0" marT="0" marB="0"/>
                </a:tc>
                <a:tc>
                  <a:txBody>
                    <a:bodyPr/>
                    <a:lstStyle/>
                    <a:p>
                      <a:pPr algn="l" fontAlgn="t"/>
                      <a:r>
                        <a:rPr lang="en-US" sz="1200" b="0" i="0" u="none" strike="noStrike">
                          <a:solidFill>
                            <a:srgbClr val="000000"/>
                          </a:solidFill>
                          <a:effectLst/>
                          <a:latin typeface="Arial" panose="020B0604020202020204" pitchFamily="34" charset="0"/>
                        </a:rPr>
                        <a:t>51. Home &amp; Community Habilitation</a:t>
                      </a:r>
                    </a:p>
                  </a:txBody>
                  <a:tcPr marL="0" marR="0" marT="0" marB="0"/>
                </a:tc>
                <a:tc>
                  <a:txBody>
                    <a:bodyPr/>
                    <a:lstStyle/>
                    <a:p>
                      <a:pPr algn="l" fontAlgn="t"/>
                      <a:r>
                        <a:rPr lang="en-US" sz="1200" b="0" i="0" u="none" strike="noStrike">
                          <a:solidFill>
                            <a:srgbClr val="000000"/>
                          </a:solidFill>
                          <a:effectLst/>
                          <a:latin typeface="Arial" panose="020B0604020202020204" pitchFamily="34" charset="0"/>
                        </a:rPr>
                        <a:t>364. Remote Supports</a:t>
                      </a:r>
                    </a:p>
                  </a:txBody>
                  <a:tcPr marL="0" marR="0" marT="0" marB="0"/>
                </a:tc>
                <a:tc>
                  <a:txBody>
                    <a:bodyPr/>
                    <a:lstStyle/>
                    <a:p>
                      <a:pPr algn="l" fontAlgn="t"/>
                      <a:r>
                        <a:rPr lang="en-US" sz="1100" b="0" i="0" u="none" strike="noStrike" dirty="0">
                          <a:solidFill>
                            <a:srgbClr val="FF0000"/>
                          </a:solidFill>
                          <a:effectLst/>
                          <a:latin typeface="Arial" panose="020B0604020202020204" pitchFamily="34" charset="0"/>
                        </a:rPr>
                        <a:t>Have a secure, central facility in the United States </a:t>
                      </a:r>
                    </a:p>
                  </a:txBody>
                  <a:tcPr marL="0" marR="0" marT="0" marB="0"/>
                </a:tc>
                <a:extLst>
                  <a:ext uri="{0D108BD9-81ED-4DB2-BD59-A6C34878D82A}">
                    <a16:rowId xmlns:a16="http://schemas.microsoft.com/office/drawing/2014/main" val="1537833628"/>
                  </a:ext>
                </a:extLst>
              </a:tr>
            </a:tbl>
          </a:graphicData>
        </a:graphic>
      </p:graphicFrame>
    </p:spTree>
    <p:extLst>
      <p:ext uri="{BB962C8B-B14F-4D97-AF65-F5344CB8AC3E}">
        <p14:creationId xmlns:p14="http://schemas.microsoft.com/office/powerpoint/2010/main" val="788790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0E870F-47E0-D924-D2E2-C419E3E039E5}"/>
              </a:ext>
            </a:extLst>
          </p:cNvPr>
          <p:cNvSpPr>
            <a:spLocks noGrp="1"/>
          </p:cNvSpPr>
          <p:nvPr>
            <p:ph type="dt" sz="half" idx="10"/>
          </p:nvPr>
        </p:nvSpPr>
        <p:spPr/>
        <p:txBody>
          <a:bodyPr/>
          <a:lstStyle/>
          <a:p>
            <a:pPr>
              <a:defRPr/>
            </a:pPr>
            <a:fld id="{5CDA2917-C0ED-4550-BE31-2FFB1E4F91DF}" type="datetime1">
              <a:rPr lang="en-US" smtClean="0"/>
              <a:t>1/17/2024</a:t>
            </a:fld>
            <a:endParaRPr lang="en-US" dirty="0"/>
          </a:p>
        </p:txBody>
      </p:sp>
      <p:sp>
        <p:nvSpPr>
          <p:cNvPr id="3" name="Slide Number Placeholder 2">
            <a:extLst>
              <a:ext uri="{FF2B5EF4-FFF2-40B4-BE49-F238E27FC236}">
                <a16:creationId xmlns:a16="http://schemas.microsoft.com/office/drawing/2014/main" id="{646F5937-6EE3-F12E-4458-864D59847FD0}"/>
              </a:ext>
            </a:extLst>
          </p:cNvPr>
          <p:cNvSpPr>
            <a:spLocks noGrp="1"/>
          </p:cNvSpPr>
          <p:nvPr>
            <p:ph type="sldNum" sz="quarter" idx="12"/>
          </p:nvPr>
        </p:nvSpPr>
        <p:spPr/>
        <p:txBody>
          <a:bodyPr/>
          <a:lstStyle/>
          <a:p>
            <a:pPr>
              <a:defRPr/>
            </a:pPr>
            <a:fld id="{9C10EB89-1475-4332-AC66-2657F847E4F2}" type="slidenum">
              <a:rPr lang="en-US" smtClean="0"/>
              <a:pPr>
                <a:defRPr/>
              </a:pPr>
              <a:t>7</a:t>
            </a:fld>
            <a:endParaRPr lang="en-US" dirty="0"/>
          </a:p>
        </p:txBody>
      </p:sp>
      <p:sp>
        <p:nvSpPr>
          <p:cNvPr id="5" name="Title 4">
            <a:extLst>
              <a:ext uri="{FF2B5EF4-FFF2-40B4-BE49-F238E27FC236}">
                <a16:creationId xmlns:a16="http://schemas.microsoft.com/office/drawing/2014/main" id="{196798B4-E26D-94CD-70C7-D73CCBB1F87F}"/>
              </a:ext>
            </a:extLst>
          </p:cNvPr>
          <p:cNvSpPr>
            <a:spLocks noGrp="1"/>
          </p:cNvSpPr>
          <p:nvPr>
            <p:ph type="title"/>
          </p:nvPr>
        </p:nvSpPr>
        <p:spPr/>
        <p:txBody>
          <a:bodyPr/>
          <a:lstStyle/>
          <a:p>
            <a:r>
              <a:rPr lang="en-US" dirty="0"/>
              <a:t>Shift Nursing</a:t>
            </a:r>
          </a:p>
        </p:txBody>
      </p:sp>
      <p:graphicFrame>
        <p:nvGraphicFramePr>
          <p:cNvPr id="4" name="Table 5">
            <a:extLst>
              <a:ext uri="{FF2B5EF4-FFF2-40B4-BE49-F238E27FC236}">
                <a16:creationId xmlns:a16="http://schemas.microsoft.com/office/drawing/2014/main" id="{5C14C058-6EF5-BC36-FFBC-B5E61C680E10}"/>
              </a:ext>
            </a:extLst>
          </p:cNvPr>
          <p:cNvGraphicFramePr>
            <a:graphicFrameLocks noGrp="1"/>
          </p:cNvGraphicFramePr>
          <p:nvPr>
            <p:extLst>
              <p:ext uri="{D42A27DB-BD31-4B8C-83A1-F6EECF244321}">
                <p14:modId xmlns:p14="http://schemas.microsoft.com/office/powerpoint/2010/main" val="3584863572"/>
              </p:ext>
            </p:extLst>
          </p:nvPr>
        </p:nvGraphicFramePr>
        <p:xfrm>
          <a:off x="301841" y="1646512"/>
          <a:ext cx="8646847" cy="2133600"/>
        </p:xfrm>
        <a:graphic>
          <a:graphicData uri="http://schemas.openxmlformats.org/drawingml/2006/table">
            <a:tbl>
              <a:tblPr firstRow="1" bandRow="1">
                <a:tableStyleId>{5C22544A-7EE6-4342-B048-85BDC9FD1C3A}</a:tableStyleId>
              </a:tblPr>
              <a:tblGrid>
                <a:gridCol w="1219303">
                  <a:extLst>
                    <a:ext uri="{9D8B030D-6E8A-4147-A177-3AD203B41FA5}">
                      <a16:colId xmlns:a16="http://schemas.microsoft.com/office/drawing/2014/main" val="256725288"/>
                    </a:ext>
                  </a:extLst>
                </a:gridCol>
                <a:gridCol w="1237924">
                  <a:extLst>
                    <a:ext uri="{9D8B030D-6E8A-4147-A177-3AD203B41FA5}">
                      <a16:colId xmlns:a16="http://schemas.microsoft.com/office/drawing/2014/main" val="1010957928"/>
                    </a:ext>
                  </a:extLst>
                </a:gridCol>
                <a:gridCol w="1237924">
                  <a:extLst>
                    <a:ext uri="{9D8B030D-6E8A-4147-A177-3AD203B41FA5}">
                      <a16:colId xmlns:a16="http://schemas.microsoft.com/office/drawing/2014/main" val="2974344925"/>
                    </a:ext>
                  </a:extLst>
                </a:gridCol>
                <a:gridCol w="1237924">
                  <a:extLst>
                    <a:ext uri="{9D8B030D-6E8A-4147-A177-3AD203B41FA5}">
                      <a16:colId xmlns:a16="http://schemas.microsoft.com/office/drawing/2014/main" val="4247509285"/>
                    </a:ext>
                  </a:extLst>
                </a:gridCol>
                <a:gridCol w="1237924">
                  <a:extLst>
                    <a:ext uri="{9D8B030D-6E8A-4147-A177-3AD203B41FA5}">
                      <a16:colId xmlns:a16="http://schemas.microsoft.com/office/drawing/2014/main" val="283787938"/>
                    </a:ext>
                  </a:extLst>
                </a:gridCol>
                <a:gridCol w="1237924">
                  <a:extLst>
                    <a:ext uri="{9D8B030D-6E8A-4147-A177-3AD203B41FA5}">
                      <a16:colId xmlns:a16="http://schemas.microsoft.com/office/drawing/2014/main" val="2738142046"/>
                    </a:ext>
                  </a:extLst>
                </a:gridCol>
                <a:gridCol w="1237924">
                  <a:extLst>
                    <a:ext uri="{9D8B030D-6E8A-4147-A177-3AD203B41FA5}">
                      <a16:colId xmlns:a16="http://schemas.microsoft.com/office/drawing/2014/main" val="3916438251"/>
                    </a:ext>
                  </a:extLst>
                </a:gridCol>
              </a:tblGrid>
              <a:tr h="370840">
                <a:tc>
                  <a:txBody>
                    <a:bodyPr/>
                    <a:lstStyle/>
                    <a:p>
                      <a:r>
                        <a:rPr lang="en-US" sz="1200" dirty="0">
                          <a:solidFill>
                            <a:schemeClr val="tx1"/>
                          </a:solidFill>
                        </a:rPr>
                        <a:t>SERVICE NAME</a:t>
                      </a:r>
                    </a:p>
                  </a:txBody>
                  <a:tcPr/>
                </a:tc>
                <a:tc>
                  <a:txBody>
                    <a:bodyPr/>
                    <a:lstStyle/>
                    <a:p>
                      <a:r>
                        <a:rPr lang="en-US" sz="1100" dirty="0">
                          <a:solidFill>
                            <a:schemeClr val="tx1"/>
                          </a:solidFill>
                        </a:rPr>
                        <a:t>PROCEDURE CODE</a:t>
                      </a:r>
                    </a:p>
                  </a:txBody>
                  <a:tcPr/>
                </a:tc>
                <a:tc>
                  <a:txBody>
                    <a:bodyPr/>
                    <a:lstStyle/>
                    <a:p>
                      <a:r>
                        <a:rPr lang="en-US" sz="1100" dirty="0">
                          <a:solidFill>
                            <a:schemeClr val="tx1"/>
                          </a:solidFill>
                        </a:rPr>
                        <a:t>PROVIDER TYPE</a:t>
                      </a:r>
                    </a:p>
                  </a:txBody>
                  <a:tcPr/>
                </a:tc>
                <a:tc>
                  <a:txBody>
                    <a:bodyPr/>
                    <a:lstStyle/>
                    <a:p>
                      <a:r>
                        <a:rPr lang="en-US" sz="1100" dirty="0">
                          <a:solidFill>
                            <a:schemeClr val="tx1"/>
                          </a:solidFill>
                        </a:rPr>
                        <a:t>SPECIALTY</a:t>
                      </a:r>
                    </a:p>
                  </a:txBody>
                  <a:tcPr/>
                </a:tc>
                <a:tc>
                  <a:txBody>
                    <a:bodyPr/>
                    <a:lstStyle/>
                    <a:p>
                      <a:r>
                        <a:rPr lang="en-US" sz="1100" dirty="0">
                          <a:solidFill>
                            <a:schemeClr val="tx1"/>
                          </a:solidFill>
                        </a:rPr>
                        <a:t>Criminal Clearances for Direct Support Staff </a:t>
                      </a:r>
                    </a:p>
                  </a:txBody>
                  <a:tcPr/>
                </a:tc>
                <a:tc>
                  <a:txBody>
                    <a:bodyPr/>
                    <a:lstStyle/>
                    <a:p>
                      <a:r>
                        <a:rPr lang="en-US" sz="1100" dirty="0">
                          <a:solidFill>
                            <a:schemeClr val="tx1"/>
                          </a:solidFill>
                        </a:rPr>
                        <a:t>PA Code License</a:t>
                      </a:r>
                    </a:p>
                  </a:txBody>
                  <a:tcPr/>
                </a:tc>
                <a:tc>
                  <a:txBody>
                    <a:bodyPr/>
                    <a:lstStyle/>
                    <a:p>
                      <a:r>
                        <a:rPr lang="en-US" sz="1100" dirty="0">
                          <a:solidFill>
                            <a:schemeClr val="tx1"/>
                          </a:solidFill>
                        </a:rPr>
                        <a:t>Education, Experience, Training, etc.</a:t>
                      </a:r>
                    </a:p>
                  </a:txBody>
                  <a:tcPr/>
                </a:tc>
                <a:extLst>
                  <a:ext uri="{0D108BD9-81ED-4DB2-BD59-A6C34878D82A}">
                    <a16:rowId xmlns:a16="http://schemas.microsoft.com/office/drawing/2014/main" val="3176631177"/>
                  </a:ext>
                </a:extLst>
              </a:tr>
              <a:tr h="370840">
                <a:tc>
                  <a:txBody>
                    <a:bodyPr/>
                    <a:lstStyle/>
                    <a:p>
                      <a:r>
                        <a:rPr lang="en-US" sz="1200" dirty="0"/>
                        <a:t>Shift Nursing</a:t>
                      </a:r>
                    </a:p>
                  </a:txBody>
                  <a:tcPr/>
                </a:tc>
                <a:tc>
                  <a:txBody>
                    <a:bodyPr/>
                    <a:lstStyle/>
                    <a:p>
                      <a:r>
                        <a:rPr lang="en-US" sz="1200" dirty="0"/>
                        <a:t>T2025</a:t>
                      </a:r>
                    </a:p>
                  </a:txBody>
                  <a:tcPr/>
                </a:tc>
                <a:tc>
                  <a:txBody>
                    <a:bodyPr/>
                    <a:lstStyle/>
                    <a:p>
                      <a:r>
                        <a:rPr lang="en-US" sz="1200" dirty="0"/>
                        <a:t>05. Home Health</a:t>
                      </a:r>
                    </a:p>
                  </a:txBody>
                  <a:tcPr/>
                </a:tc>
                <a:tc>
                  <a:txBody>
                    <a:bodyPr/>
                    <a:lstStyle/>
                    <a:p>
                      <a:r>
                        <a:rPr lang="en-US" sz="1200" dirty="0"/>
                        <a:t>051. Private Duty Nursing</a:t>
                      </a:r>
                    </a:p>
                  </a:txBody>
                  <a:tcPr/>
                </a:tc>
                <a:tc>
                  <a:txBody>
                    <a:bodyPr/>
                    <a:lstStyle/>
                    <a:p>
                      <a:r>
                        <a:rPr lang="en-US" sz="1200" dirty="0"/>
                        <a:t>Copies of clearances</a:t>
                      </a:r>
                    </a:p>
                  </a:txBody>
                  <a:tcPr/>
                </a:tc>
                <a:tc>
                  <a:txBody>
                    <a:bodyPr/>
                    <a:lstStyle/>
                    <a:p>
                      <a:r>
                        <a:rPr lang="en-US" sz="1200" dirty="0">
                          <a:solidFill>
                            <a:srgbClr val="FF0000"/>
                          </a:solidFill>
                        </a:rPr>
                        <a:t>28 Pa. Code, Part IV, Health Facilities Subpart F. Chapter 601 and Subpart A. Chapter 51</a:t>
                      </a:r>
                    </a:p>
                  </a:txBody>
                  <a:tcPr/>
                </a:tc>
                <a:tc>
                  <a:txBody>
                    <a:bodyPr/>
                    <a:lstStyle/>
                    <a:p>
                      <a:r>
                        <a:rPr lang="en-US" sz="1200" dirty="0">
                          <a:solidFill>
                            <a:srgbClr val="FF0000"/>
                          </a:solidFill>
                        </a:rPr>
                        <a:t>The provider should supply a copy of the current home health license to the AE.</a:t>
                      </a:r>
                    </a:p>
                  </a:txBody>
                  <a:tcPr/>
                </a:tc>
                <a:extLst>
                  <a:ext uri="{0D108BD9-81ED-4DB2-BD59-A6C34878D82A}">
                    <a16:rowId xmlns:a16="http://schemas.microsoft.com/office/drawing/2014/main" val="192900323"/>
                  </a:ext>
                </a:extLst>
              </a:tr>
            </a:tbl>
          </a:graphicData>
        </a:graphic>
      </p:graphicFrame>
    </p:spTree>
    <p:extLst>
      <p:ext uri="{BB962C8B-B14F-4D97-AF65-F5344CB8AC3E}">
        <p14:creationId xmlns:p14="http://schemas.microsoft.com/office/powerpoint/2010/main" val="3945597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70AC81-8C95-04F9-5D94-E82BE5782F83}"/>
              </a:ext>
            </a:extLst>
          </p:cNvPr>
          <p:cNvSpPr>
            <a:spLocks noGrp="1"/>
          </p:cNvSpPr>
          <p:nvPr>
            <p:ph type="dt" sz="half" idx="10"/>
          </p:nvPr>
        </p:nvSpPr>
        <p:spPr/>
        <p:txBody>
          <a:bodyPr/>
          <a:lstStyle/>
          <a:p>
            <a:pPr>
              <a:defRPr/>
            </a:pPr>
            <a:fld id="{5CDA2917-C0ED-4550-BE31-2FFB1E4F91DF}" type="datetime1">
              <a:rPr lang="en-US" smtClean="0"/>
              <a:t>1/17/2024</a:t>
            </a:fld>
            <a:endParaRPr lang="en-US" dirty="0"/>
          </a:p>
        </p:txBody>
      </p:sp>
      <p:sp>
        <p:nvSpPr>
          <p:cNvPr id="3" name="Slide Number Placeholder 2">
            <a:extLst>
              <a:ext uri="{FF2B5EF4-FFF2-40B4-BE49-F238E27FC236}">
                <a16:creationId xmlns:a16="http://schemas.microsoft.com/office/drawing/2014/main" id="{AADCB2F6-637A-37F9-69DF-574EBB680DBE}"/>
              </a:ext>
            </a:extLst>
          </p:cNvPr>
          <p:cNvSpPr>
            <a:spLocks noGrp="1"/>
          </p:cNvSpPr>
          <p:nvPr>
            <p:ph type="sldNum" sz="quarter" idx="12"/>
          </p:nvPr>
        </p:nvSpPr>
        <p:spPr/>
        <p:txBody>
          <a:bodyPr/>
          <a:lstStyle/>
          <a:p>
            <a:pPr>
              <a:defRPr/>
            </a:pPr>
            <a:fld id="{9C10EB89-1475-4332-AC66-2657F847E4F2}" type="slidenum">
              <a:rPr lang="en-US" smtClean="0"/>
              <a:pPr>
                <a:defRPr/>
              </a:pPr>
              <a:t>8</a:t>
            </a:fld>
            <a:endParaRPr lang="en-US" dirty="0"/>
          </a:p>
        </p:txBody>
      </p:sp>
      <p:pic>
        <p:nvPicPr>
          <p:cNvPr id="7" name="Content Placeholder 6">
            <a:extLst>
              <a:ext uri="{FF2B5EF4-FFF2-40B4-BE49-F238E27FC236}">
                <a16:creationId xmlns:a16="http://schemas.microsoft.com/office/drawing/2014/main" id="{5E68294C-A7C7-93EE-2B09-A4787900C3A3}"/>
              </a:ext>
            </a:extLst>
          </p:cNvPr>
          <p:cNvPicPr>
            <a:picLocks noGrp="1" noChangeAspect="1"/>
          </p:cNvPicPr>
          <p:nvPr>
            <p:ph sz="quarter" idx="13"/>
          </p:nvPr>
        </p:nvPicPr>
        <p:blipFill>
          <a:blip r:embed="rId3"/>
          <a:stretch>
            <a:fillRect/>
          </a:stretch>
        </p:blipFill>
        <p:spPr>
          <a:xfrm>
            <a:off x="1471915" y="1143000"/>
            <a:ext cx="6123969" cy="4724400"/>
          </a:xfrm>
        </p:spPr>
      </p:pic>
      <p:sp>
        <p:nvSpPr>
          <p:cNvPr id="5" name="Title 4">
            <a:extLst>
              <a:ext uri="{FF2B5EF4-FFF2-40B4-BE49-F238E27FC236}">
                <a16:creationId xmlns:a16="http://schemas.microsoft.com/office/drawing/2014/main" id="{388CE414-C9B4-00A2-5C92-5F006A672229}"/>
              </a:ext>
            </a:extLst>
          </p:cNvPr>
          <p:cNvSpPr>
            <a:spLocks noGrp="1"/>
          </p:cNvSpPr>
          <p:nvPr>
            <p:ph type="title"/>
          </p:nvPr>
        </p:nvSpPr>
        <p:spPr/>
        <p:txBody>
          <a:bodyPr/>
          <a:lstStyle/>
          <a:p>
            <a:endParaRPr lang="en-US" dirty="0"/>
          </a:p>
        </p:txBody>
      </p:sp>
      <p:sp>
        <p:nvSpPr>
          <p:cNvPr id="8" name="Flowchart: Process 7">
            <a:extLst>
              <a:ext uri="{FF2B5EF4-FFF2-40B4-BE49-F238E27FC236}">
                <a16:creationId xmlns:a16="http://schemas.microsoft.com/office/drawing/2014/main" id="{382BEC2D-B91F-EB27-DC89-04092568F53A}"/>
              </a:ext>
            </a:extLst>
          </p:cNvPr>
          <p:cNvSpPr/>
          <p:nvPr/>
        </p:nvSpPr>
        <p:spPr>
          <a:xfrm>
            <a:off x="3733800" y="3505200"/>
            <a:ext cx="1676400" cy="304800"/>
          </a:xfrm>
          <a:prstGeom prst="flowChartProces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09647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8DEC02-73F7-B413-BA1D-45B897BF7B49}"/>
              </a:ext>
            </a:extLst>
          </p:cNvPr>
          <p:cNvSpPr>
            <a:spLocks noGrp="1"/>
          </p:cNvSpPr>
          <p:nvPr>
            <p:ph type="dt" sz="half" idx="10"/>
          </p:nvPr>
        </p:nvSpPr>
        <p:spPr/>
        <p:txBody>
          <a:bodyPr/>
          <a:lstStyle/>
          <a:p>
            <a:pPr>
              <a:defRPr/>
            </a:pPr>
            <a:fld id="{5CDA2917-C0ED-4550-BE31-2FFB1E4F91DF}" type="datetime1">
              <a:rPr lang="en-US" smtClean="0"/>
              <a:t>1/17/2024</a:t>
            </a:fld>
            <a:endParaRPr lang="en-US" dirty="0"/>
          </a:p>
        </p:txBody>
      </p:sp>
      <p:sp>
        <p:nvSpPr>
          <p:cNvPr id="3" name="Slide Number Placeholder 2">
            <a:extLst>
              <a:ext uri="{FF2B5EF4-FFF2-40B4-BE49-F238E27FC236}">
                <a16:creationId xmlns:a16="http://schemas.microsoft.com/office/drawing/2014/main" id="{2AB0AB9C-5445-966C-B84F-5EBF501ED51F}"/>
              </a:ext>
            </a:extLst>
          </p:cNvPr>
          <p:cNvSpPr>
            <a:spLocks noGrp="1"/>
          </p:cNvSpPr>
          <p:nvPr>
            <p:ph type="sldNum" sz="quarter" idx="12"/>
          </p:nvPr>
        </p:nvSpPr>
        <p:spPr/>
        <p:txBody>
          <a:bodyPr/>
          <a:lstStyle/>
          <a:p>
            <a:pPr>
              <a:defRPr/>
            </a:pPr>
            <a:fld id="{9C10EB89-1475-4332-AC66-2657F847E4F2}" type="slidenum">
              <a:rPr lang="en-US" smtClean="0"/>
              <a:pPr>
                <a:defRPr/>
              </a:pPr>
              <a:t>9</a:t>
            </a:fld>
            <a:endParaRPr lang="en-US" dirty="0"/>
          </a:p>
        </p:txBody>
      </p:sp>
      <p:pic>
        <p:nvPicPr>
          <p:cNvPr id="7" name="Content Placeholder 6">
            <a:extLst>
              <a:ext uri="{FF2B5EF4-FFF2-40B4-BE49-F238E27FC236}">
                <a16:creationId xmlns:a16="http://schemas.microsoft.com/office/drawing/2014/main" id="{EEFC0513-4C79-2E81-C9FF-A116B5757DC9}"/>
              </a:ext>
            </a:extLst>
          </p:cNvPr>
          <p:cNvPicPr>
            <a:picLocks noGrp="1" noChangeAspect="1"/>
          </p:cNvPicPr>
          <p:nvPr>
            <p:ph sz="quarter" idx="13"/>
          </p:nvPr>
        </p:nvPicPr>
        <p:blipFill>
          <a:blip r:embed="rId3"/>
          <a:stretch>
            <a:fillRect/>
          </a:stretch>
        </p:blipFill>
        <p:spPr>
          <a:xfrm>
            <a:off x="461682" y="1371600"/>
            <a:ext cx="3833782" cy="4724400"/>
          </a:xfrm>
        </p:spPr>
      </p:pic>
      <p:sp>
        <p:nvSpPr>
          <p:cNvPr id="5" name="Title 4">
            <a:extLst>
              <a:ext uri="{FF2B5EF4-FFF2-40B4-BE49-F238E27FC236}">
                <a16:creationId xmlns:a16="http://schemas.microsoft.com/office/drawing/2014/main" id="{C6521EDD-8165-4884-095C-E05501F6B2C3}"/>
              </a:ext>
            </a:extLst>
          </p:cNvPr>
          <p:cNvSpPr>
            <a:spLocks noGrp="1"/>
          </p:cNvSpPr>
          <p:nvPr>
            <p:ph type="title"/>
          </p:nvPr>
        </p:nvSpPr>
        <p:spPr/>
        <p:txBody>
          <a:bodyPr/>
          <a:lstStyle/>
          <a:p>
            <a:r>
              <a:rPr lang="en-US" sz="1800" dirty="0"/>
              <a:t>Required Communication Specialist Provider Qualification Training</a:t>
            </a:r>
          </a:p>
        </p:txBody>
      </p:sp>
      <p:pic>
        <p:nvPicPr>
          <p:cNvPr id="6" name="Picture 5">
            <a:extLst>
              <a:ext uri="{FF2B5EF4-FFF2-40B4-BE49-F238E27FC236}">
                <a16:creationId xmlns:a16="http://schemas.microsoft.com/office/drawing/2014/main" id="{DEB8E844-8336-D052-B707-3AA744D86AC3}"/>
              </a:ext>
            </a:extLst>
          </p:cNvPr>
          <p:cNvPicPr>
            <a:picLocks noChangeAspect="1"/>
          </p:cNvPicPr>
          <p:nvPr/>
        </p:nvPicPr>
        <p:blipFill>
          <a:blip r:embed="rId4"/>
          <a:stretch>
            <a:fillRect/>
          </a:stretch>
        </p:blipFill>
        <p:spPr>
          <a:xfrm>
            <a:off x="4648200" y="1371599"/>
            <a:ext cx="3770178" cy="4407827"/>
          </a:xfrm>
          <a:prstGeom prst="rect">
            <a:avLst/>
          </a:prstGeom>
        </p:spPr>
      </p:pic>
    </p:spTree>
    <p:extLst>
      <p:ext uri="{BB962C8B-B14F-4D97-AF65-F5344CB8AC3E}">
        <p14:creationId xmlns:p14="http://schemas.microsoft.com/office/powerpoint/2010/main" val="591047137"/>
      </p:ext>
    </p:extLst>
  </p:cSld>
  <p:clrMapOvr>
    <a:masterClrMapping/>
  </p:clrMapOvr>
</p:sld>
</file>

<file path=ppt/theme/theme1.xml><?xml version="1.0" encoding="utf-8"?>
<a:theme xmlns:a="http://schemas.openxmlformats.org/drawingml/2006/main" name="DHS PowerPoint Template 3a_v2">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DHS PowerPoint Template 3</Template>
  <TotalTime>12134</TotalTime>
  <Words>3531</Words>
  <Application>Microsoft Office PowerPoint</Application>
  <PresentationFormat>On-screen Show (4:3)</PresentationFormat>
  <Paragraphs>213</Paragraphs>
  <Slides>23</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Arial Black</vt:lpstr>
      <vt:lpstr>Calibri</vt:lpstr>
      <vt:lpstr>Verdana</vt:lpstr>
      <vt:lpstr>DHS PowerPoint Template 3a_v2</vt:lpstr>
      <vt:lpstr> Summary of Changes to the Provider Qualification Documentation Record (PQDR)      </vt:lpstr>
      <vt:lpstr>Tab 1 Instructions &amp; Tab 2 Agency Demographics</vt:lpstr>
      <vt:lpstr>Tab 1. Instructions</vt:lpstr>
      <vt:lpstr>Tab 2. Agency Demographics</vt:lpstr>
      <vt:lpstr>Tab 5. IDA Doc Requirements </vt:lpstr>
      <vt:lpstr>Remote Support</vt:lpstr>
      <vt:lpstr>Shift Nursing</vt:lpstr>
      <vt:lpstr>PowerPoint Presentation</vt:lpstr>
      <vt:lpstr>Required Communication Specialist Provider Qualification Training</vt:lpstr>
      <vt:lpstr>Communication Specialist</vt:lpstr>
      <vt:lpstr>CPS, IHCS, &amp; Respite Enhanced</vt:lpstr>
      <vt:lpstr>Residential Qualifications</vt:lpstr>
      <vt:lpstr>Residential Qualifications</vt:lpstr>
      <vt:lpstr>Residential and Remote Supports</vt:lpstr>
      <vt:lpstr>Residential and Remote Supports</vt:lpstr>
      <vt:lpstr>Non-Residential Remote Supports </vt:lpstr>
      <vt:lpstr>Remote Support Changes</vt:lpstr>
      <vt:lpstr>Tab 14 Electronic Fingerprinting</vt:lpstr>
      <vt:lpstr>Tab 14 Electronic Fingerprinting</vt:lpstr>
      <vt:lpstr>Tab 15 Questions &amp; Answers</vt:lpstr>
      <vt:lpstr>Tab 15 Q&amp;A</vt:lpstr>
      <vt:lpstr>Specialty Telehealth and Assessment Team</vt:lpstr>
      <vt:lpstr>Questions?</vt:lpstr>
    </vt:vector>
  </TitlesOfParts>
  <Company>Pennsylvania Department of Human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Gantz, Alison</dc:creator>
  <cp:lastModifiedBy>Zumbrun, Katherine</cp:lastModifiedBy>
  <cp:revision>1</cp:revision>
  <cp:lastPrinted>2018-12-07T18:36:17Z</cp:lastPrinted>
  <dcterms:created xsi:type="dcterms:W3CDTF">2016-10-03T12:59:24Z</dcterms:created>
  <dcterms:modified xsi:type="dcterms:W3CDTF">2024-01-17T14:57:43Z</dcterms:modified>
</cp:coreProperties>
</file>